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3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B973DC-8EA3-489C-879E-C0D95F5C516C}" type="datetimeFigureOut">
              <a:rPr lang="en-US" smtClean="0"/>
              <a:t>07-Jul-17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05A58B-A1D4-49D4-8B24-D17A19555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amie-wong.com/2014/08/19/metaballs-and-marching-squar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amie-wong.com/2014/08/19/metaballs-and-marching-squares/" TargetMode="External"/><Relationship Id="rId2" Type="http://schemas.openxmlformats.org/officeDocument/2006/relationships/hyperlink" Target="http://ab.cba.mit.edu/classes/S62.12/docs/Lorensen_marching_cube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Voxels to 3D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Uri Mike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2D : Marching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1830830"/>
            <a:ext cx="10429966" cy="446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3" y="3257173"/>
            <a:ext cx="2396017" cy="16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2D : Marching Squares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3" y="1737360"/>
            <a:ext cx="10181047" cy="4527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8154"/>
            <a:ext cx="10058400" cy="577426"/>
          </a:xfrm>
        </p:spPr>
        <p:txBody>
          <a:bodyPr/>
          <a:lstStyle/>
          <a:p>
            <a:r>
              <a:rPr lang="en-US" dirty="0" smtClean="0"/>
              <a:t>Position end-point according to threshold value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5610014"/>
            <a:ext cx="10058400" cy="5774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Nice Example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http://jamie-wong.com/2014/08/19/metaballs-and-marching-squares/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3D: Marching 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8153"/>
            <a:ext cx="4768061" cy="33941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Analogous to Marching Squares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Published in 1987, one of the most cited papers in CG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Works on 8-voxel neighborhoods (to form a cube)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Dictionary of 256 possible combinations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Similarly, </a:t>
            </a:r>
            <a:r>
              <a:rPr lang="en-US" dirty="0"/>
              <a:t>each vertex of the generated polygons is placed on the appropriate position along the cube's edge by linearly interpolating the two scalar values that are connected by that edge.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26" name="Picture 2" descr="https://upload.wikimedia.org/wikipedia/commons/thumb/a/a7/MarchingCubes.svg/501px-MarchingCub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5" y="2335727"/>
            <a:ext cx="5184539" cy="24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3D: Marching Cubes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1613"/>
            <a:ext cx="8733189" cy="3512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6335" y="5791200"/>
            <a:ext cx="77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Voxels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6141" y="5658767"/>
            <a:ext cx="180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Marching Cubes, </a:t>
            </a:r>
            <a:br>
              <a:rPr lang="en-US" dirty="0" smtClean="0"/>
            </a:br>
            <a:r>
              <a:rPr lang="en-US" dirty="0" smtClean="0"/>
              <a:t>no interpolation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54956" y="5675437"/>
            <a:ext cx="187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Marching Cubes, </a:t>
            </a:r>
            <a:br>
              <a:rPr lang="en-US" dirty="0" smtClean="0"/>
            </a:br>
            <a:r>
              <a:rPr lang="en-US" dirty="0" smtClean="0"/>
              <a:t>with interpolation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Marching 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Printed example: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09" y="2034061"/>
            <a:ext cx="2802408" cy="373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6" y="2033373"/>
            <a:ext cx="2784390" cy="37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Marching Cubes </a:t>
            </a:r>
            <a:r>
              <a:rPr lang="en-US" dirty="0"/>
              <a:t>original paper </a:t>
            </a:r>
            <a:r>
              <a:rPr lang="en-US" dirty="0" smtClean="0"/>
              <a:t>(1987):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ab.cba.mit.edu/classes/S62.12/docs/Lorensen_marching_cubes.pdf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Example for Marching Squares: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http://jamie-wong.com/2014/08/19/metaballs-and-marching-squares/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All around  visualization of scanned data for medical applications (DICOM). Allows easier analysis and pathology detection.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3D Printing process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More...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s://www.mathworks.com/content/mathworks/www/en/company/newsletters/articles/accessing-data-in-dicom-files/_jcr_content/mainParsys/image_0.img.jpg/1469941449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32" y="2907419"/>
            <a:ext cx="2324283" cy="29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COM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64" y="3349087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Given binary image : 1-bit depth array of pixels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Find all edges that participate in the polygon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HOW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89" y="3456529"/>
            <a:ext cx="5680441" cy="24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Iterate all pixels in a consistent horizontal and vertical direction (e.g. right then bottom)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For a tested pixel, put an edge to the left/top if needed.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Pad with 0’s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464" y="3456529"/>
            <a:ext cx="5680441" cy="24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3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Given voxel data (typically set of slices)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Create a mesh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HOW 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4" y="3637434"/>
            <a:ext cx="4563085" cy="165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544" y="3261783"/>
            <a:ext cx="4439136" cy="24045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59720" y="4118060"/>
            <a:ext cx="901700" cy="55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3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Serial scan in 3 dimensions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Build “wall”/”floor” composed of 2 triangles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Consider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Only create geometry for the external surface (typically opaque)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Complexity </a:t>
            </a:r>
            <a:r>
              <a:rPr lang="en-US" dirty="0"/>
              <a:t>O(n)		</a:t>
            </a:r>
            <a:r>
              <a:rPr lang="en-US" i="1" dirty="0"/>
              <a:t>n  =</a:t>
            </a:r>
            <a:r>
              <a:rPr lang="en-US" dirty="0"/>
              <a:t> number of </a:t>
            </a:r>
            <a:r>
              <a:rPr lang="en-US" dirty="0" smtClean="0"/>
              <a:t>voxels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4" y="4197606"/>
            <a:ext cx="4563085" cy="165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544" y="3821955"/>
            <a:ext cx="4439136" cy="24045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59720" y="4678232"/>
            <a:ext cx="901700" cy="55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2D : Marching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Given an image (= 2D scalar field array) and a threshold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 want to get a nice polygonal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046327"/>
            <a:ext cx="4057650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19" y="3079664"/>
            <a:ext cx="3933825" cy="26098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224779" y="4002730"/>
            <a:ext cx="1334469" cy="55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7403" y="3638738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Threshold=1.5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685" y="363473"/>
            <a:ext cx="1382319" cy="216476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1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2D : Marching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2779130"/>
            <a:ext cx="11438618" cy="19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2D : Marching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04" y="2461758"/>
            <a:ext cx="9010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8697</TotalTime>
  <Words>333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From Voxels to 3D</vt:lpstr>
      <vt:lpstr>Motivation</vt:lpstr>
      <vt:lpstr>2D Version</vt:lpstr>
      <vt:lpstr>2D Version</vt:lpstr>
      <vt:lpstr>Up to 3 Dimensions</vt:lpstr>
      <vt:lpstr>Up to 3 Dimensions</vt:lpstr>
      <vt:lpstr>Back to 2D : Marching Squares</vt:lpstr>
      <vt:lpstr>Back to 2D : Marching Squares</vt:lpstr>
      <vt:lpstr>Back to 2D : Marching Squares</vt:lpstr>
      <vt:lpstr>Back to 2D : Marching Squares</vt:lpstr>
      <vt:lpstr>Back to 2D : Marching Squares</vt:lpstr>
      <vt:lpstr>3D: Marching Cubes</vt:lpstr>
      <vt:lpstr>3D: Marching Cubes</vt:lpstr>
      <vt:lpstr>3D Marching Cubes</vt:lpstr>
      <vt:lpstr>References</vt:lpstr>
    </vt:vector>
  </TitlesOfParts>
  <Company>Stratasys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Voxels to 3D</dc:title>
  <dc:creator>Uri Mike</dc:creator>
  <cp:lastModifiedBy>Uri Mike</cp:lastModifiedBy>
  <cp:revision>26</cp:revision>
  <dcterms:created xsi:type="dcterms:W3CDTF">2017-06-13T19:54:56Z</dcterms:created>
  <dcterms:modified xsi:type="dcterms:W3CDTF">2017-07-07T16:05:52Z</dcterms:modified>
</cp:coreProperties>
</file>