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307" r:id="rId3"/>
    <p:sldId id="319" r:id="rId4"/>
    <p:sldId id="260" r:id="rId5"/>
    <p:sldId id="294" r:id="rId6"/>
    <p:sldId id="295" r:id="rId7"/>
    <p:sldId id="313" r:id="rId8"/>
    <p:sldId id="314" r:id="rId9"/>
    <p:sldId id="266" r:id="rId10"/>
  </p:sldIdLst>
  <p:sldSz cx="9144000" cy="5143500" type="screen16x9"/>
  <p:notesSz cx="6858000" cy="9144000"/>
  <p:embeddedFontLst>
    <p:embeddedFont>
      <p:font typeface="Dosis" panose="020B0604020202020204" charset="0"/>
      <p:regular r:id="rId12"/>
      <p:bold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atan Mandel" initials="YM" lastIdx="2" clrIdx="0">
    <p:extLst>
      <p:ext uri="{19B8F6BF-5375-455C-9EA6-DF929625EA0E}">
        <p15:presenceInfo xmlns:p15="http://schemas.microsoft.com/office/powerpoint/2012/main" userId="S-1-5-21-3113808238-327844207-704719944-6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125" d="100"/>
          <a:sy n="125" d="100"/>
        </p:scale>
        <p:origin x="-504" y="-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5T07:36:01.144" idx="2">
    <p:pos x="10" y="10"/>
    <p:text>להביא להראות ציוד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132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01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39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367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995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352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517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442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34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79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4313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rgbClr val="22222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tXE1TO7TC8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neoFPj-ES8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d7s9UslV0c?feature=oembed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ypi.org/project/apriltag/" TargetMode="External"/><Relationship Id="rId3" Type="http://schemas.openxmlformats.org/officeDocument/2006/relationships/hyperlink" Target="https://github.com/AprilRobotics/apriltag" TargetMode="External"/><Relationship Id="rId7" Type="http://schemas.openxmlformats.org/officeDocument/2006/relationships/hyperlink" Target="https://github.com/tau-adl/Tello_ROS_ORBSLA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ros.org/apriltag_ros" TargetMode="External"/><Relationship Id="rId11" Type="http://schemas.openxmlformats.org/officeDocument/2006/relationships/hyperlink" Target="https://www.coursera.org/lecture/robotics-capstone/b3-5-introduction-to-apriltags-Jqmuq" TargetMode="External"/><Relationship Id="rId5" Type="http://schemas.openxmlformats.org/officeDocument/2006/relationships/hyperlink" Target="https://www.robotigniteacademy.com/en/course/ros-in-5-days/details/" TargetMode="External"/><Relationship Id="rId10" Type="http://schemas.openxmlformats.org/officeDocument/2006/relationships/hyperlink" Target="https://roboticsknowledgebase.com/wiki/sensing/apriltags/" TargetMode="External"/><Relationship Id="rId4" Type="http://schemas.openxmlformats.org/officeDocument/2006/relationships/hyperlink" Target="https://github.com/AprilRobotics/apriltag/wiki/AprilTag-User-Guide" TargetMode="External"/><Relationship Id="rId9" Type="http://schemas.openxmlformats.org/officeDocument/2006/relationships/hyperlink" Target="https://april.eecs.umich.edu/software/aprilta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708660" y="861872"/>
            <a:ext cx="7930269" cy="280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400" b="1" dirty="0">
                <a:sym typeface="Dosis"/>
              </a:rPr>
              <a:t>        Autonomous </a:t>
            </a:r>
            <a:r>
              <a:rPr lang="en-US" sz="4400" b="1" dirty="0"/>
              <a:t>Drones Lab</a:t>
            </a:r>
            <a:br>
              <a:rPr lang="en-US" sz="4400" b="1" dirty="0">
                <a:sym typeface="Dosis"/>
              </a:rPr>
            </a:br>
            <a:r>
              <a:rPr lang="en-US" sz="4400" b="1" dirty="0">
                <a:sym typeface="Dosis"/>
              </a:rPr>
              <a:t> </a:t>
            </a:r>
            <a:br>
              <a:rPr lang="en-US" sz="4400" b="1" dirty="0">
                <a:sym typeface="Dosis"/>
              </a:rPr>
            </a:br>
            <a:r>
              <a:rPr lang="en-US" sz="4400" b="1" dirty="0"/>
              <a:t>Autonomous Navigation Using    </a:t>
            </a:r>
            <a:br>
              <a:rPr lang="en-US" sz="4400" b="1" dirty="0"/>
            </a:br>
            <a:r>
              <a:rPr lang="en-US" sz="4400" b="1" dirty="0"/>
              <a:t>                        </a:t>
            </a:r>
            <a:r>
              <a:rPr lang="en-US" sz="4400" b="1" dirty="0" err="1"/>
              <a:t>Apriltags</a:t>
            </a:r>
            <a:endParaRPr sz="4400" dirty="0">
              <a:sym typeface="Dosis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4081780" y="4143128"/>
            <a:ext cx="44069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Robot Motion Planning Workshop                      </a:t>
            </a:r>
            <a:r>
              <a:rPr lang="en-US" sz="12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10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.0</a:t>
            </a:r>
            <a:r>
              <a:rPr lang="en-US" sz="12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.2020</a:t>
            </a:r>
            <a:endParaRPr sz="1200" b="1" i="0" u="none" strike="noStrike" cap="none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104900" y="282514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What Do We Play With in the Drones Lab…?</a:t>
            </a:r>
            <a:endParaRPr b="1"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" name="5tXE1TO7TC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7830" y="1005841"/>
            <a:ext cx="6978917" cy="39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104900" y="282514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Last Year’s Project – Crazy Game</a:t>
            </a:r>
            <a:endParaRPr b="1"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" name="Google Shape;71;p9">
            <a:extLst>
              <a:ext uri="{FF2B5EF4-FFF2-40B4-BE49-F238E27FC236}">
                <a16:creationId xmlns:a16="http://schemas.microsoft.com/office/drawing/2014/main" id="{58790D7C-A670-49A7-A01D-7F13430D28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20" y="1417321"/>
            <a:ext cx="4442460" cy="299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0;p7">
            <a:extLst>
              <a:ext uri="{FF2B5EF4-FFF2-40B4-BE49-F238E27FC236}">
                <a16:creationId xmlns:a16="http://schemas.microsoft.com/office/drawing/2014/main" id="{49EB5F4E-EAB6-4AD8-A021-BFF2329972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480" y="1828617"/>
            <a:ext cx="2748958" cy="2172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34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104900" y="282514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Last Year’s Project – Crazy Game (</a:t>
            </a:r>
            <a:r>
              <a:rPr lang="en-US" b="1" dirty="0" err="1"/>
              <a:t>cont</a:t>
            </a:r>
            <a:r>
              <a:rPr lang="en-US" b="1" dirty="0"/>
              <a:t>)</a:t>
            </a:r>
            <a:endParaRPr b="1"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" name="Online Media 4" title="Drone demo full">
            <a:hlinkClick r:id="" action="ppaction://media"/>
            <a:extLst>
              <a:ext uri="{FF2B5EF4-FFF2-40B4-BE49-F238E27FC236}">
                <a16:creationId xmlns:a16="http://schemas.microsoft.com/office/drawing/2014/main" id="{ADC43324-FBEB-4020-B9A1-A82977BDC9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1489" y="1006933"/>
            <a:ext cx="6954271" cy="39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525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74432" y="1025538"/>
            <a:ext cx="7437930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n-US" sz="2400" dirty="0" err="1"/>
              <a:t>Apriltag</a:t>
            </a:r>
            <a:endParaRPr sz="2400" dirty="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n-US" sz="2400" dirty="0"/>
              <a:t>ROS (Robotics Operating System)</a:t>
            </a:r>
            <a:endParaRPr dirty="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n-US" sz="2400" dirty="0"/>
              <a:t>DJI Tello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n-US" sz="2400" dirty="0"/>
              <a:t>Ubuntu 18.04</a:t>
            </a:r>
            <a:endParaRPr sz="2400"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104900" y="282514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/>
              <a:t>Platforms Used in this Year’s Project</a:t>
            </a:r>
            <a:endParaRPr b="1"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2143" y="3897266"/>
            <a:ext cx="2293678" cy="55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896" y="1611278"/>
            <a:ext cx="2831637" cy="1878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1D3BB-576D-4AE6-AAAE-A2806FF7F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210" y="2047699"/>
            <a:ext cx="1439227" cy="1439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3FBD3-B3AA-41DE-BB43-9036ED135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48" y="3832860"/>
            <a:ext cx="1584822" cy="8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104900" y="282514"/>
            <a:ext cx="717042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err="1"/>
              <a:t>Apriltag</a:t>
            </a:r>
            <a:r>
              <a:rPr lang="en-US" b="1" dirty="0"/>
              <a:t>:  vision-based marker for pose estimation</a:t>
            </a:r>
            <a:endParaRPr b="1"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4" name="Online Media 3" title="AprilTag based pose estimation.">
            <a:hlinkClick r:id="" action="ppaction://media"/>
            <a:extLst>
              <a:ext uri="{FF2B5EF4-FFF2-40B4-BE49-F238E27FC236}">
                <a16:creationId xmlns:a16="http://schemas.microsoft.com/office/drawing/2014/main" id="{CCA27E7D-ACE0-4AB6-B581-CBCF260F30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4707" y="1021080"/>
            <a:ext cx="6934873" cy="39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104900" y="282514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Goal   - 	</a:t>
            </a:r>
            <a:r>
              <a:rPr lang="en-US" dirty="0"/>
              <a:t> </a:t>
            </a:r>
            <a:r>
              <a:rPr lang="en-US" b="1" dirty="0"/>
              <a:t>Autonomous Navigation using </a:t>
            </a:r>
            <a:r>
              <a:rPr lang="en-US" b="1" dirty="0" err="1"/>
              <a:t>Apriltags</a:t>
            </a:r>
            <a:endParaRPr b="1"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" name="Google Shape;111;p14">
            <a:extLst>
              <a:ext uri="{FF2B5EF4-FFF2-40B4-BE49-F238E27FC236}">
                <a16:creationId xmlns:a16="http://schemas.microsoft.com/office/drawing/2014/main" id="{8DC83148-39FD-44EB-B0BB-0C358F7870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073" y="1031614"/>
            <a:ext cx="7708327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US" sz="2000" b="1" dirty="0"/>
              <a:t>Steps:</a:t>
            </a:r>
          </a:p>
          <a:p>
            <a:r>
              <a:rPr lang="en-US" sz="2000" dirty="0"/>
              <a:t>Learn a short course on ROS with Python</a:t>
            </a:r>
          </a:p>
          <a:p>
            <a:r>
              <a:rPr lang="en-US" sz="2000" dirty="0"/>
              <a:t>Get acquainted with the GUI developed for the Tello </a:t>
            </a:r>
          </a:p>
          <a:p>
            <a:r>
              <a:rPr lang="en-US" sz="2000" dirty="0"/>
              <a:t>Use the </a:t>
            </a:r>
            <a:r>
              <a:rPr lang="en-US" sz="2000" dirty="0" err="1"/>
              <a:t>Apriltag</a:t>
            </a:r>
            <a:r>
              <a:rPr lang="en-US" sz="2000" dirty="0"/>
              <a:t> for hovering at one place</a:t>
            </a:r>
          </a:p>
          <a:p>
            <a:r>
              <a:rPr lang="en-US" sz="2000" dirty="0"/>
              <a:t>Follow a simple path combined of 4 </a:t>
            </a:r>
            <a:r>
              <a:rPr lang="en-US" sz="2000" dirty="0" err="1"/>
              <a:t>Apriltags</a:t>
            </a:r>
            <a:endParaRPr lang="en-US" sz="2000" dirty="0"/>
          </a:p>
          <a:p>
            <a:r>
              <a:rPr lang="en-US" sz="2000" dirty="0"/>
              <a:t>Autonomous Navigation in the Computer Science building using </a:t>
            </a:r>
            <a:r>
              <a:rPr lang="en-US" sz="2000" dirty="0" err="1"/>
              <a:t>Apriltags</a:t>
            </a:r>
            <a:r>
              <a:rPr lang="en-US" sz="2000" dirty="0"/>
              <a:t> spread around the building</a:t>
            </a:r>
          </a:p>
          <a:p>
            <a:pPr marL="38100" indent="0">
              <a:buNone/>
            </a:pPr>
            <a:endParaRPr lang="en-US" sz="2000" dirty="0"/>
          </a:p>
          <a:p>
            <a:pPr marL="38100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endParaRPr lang="en-US" sz="2000" dirty="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endParaRPr lang="en-US" sz="2000" dirty="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701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104900" y="282514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/>
              <a:t>References</a:t>
            </a:r>
            <a:endParaRPr b="1"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" name="Google Shape;111;p14">
            <a:extLst>
              <a:ext uri="{FF2B5EF4-FFF2-40B4-BE49-F238E27FC236}">
                <a16:creationId xmlns:a16="http://schemas.microsoft.com/office/drawing/2014/main" id="{8DC83148-39FD-44EB-B0BB-0C358F7870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073" y="1031614"/>
            <a:ext cx="7708327" cy="3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>
                <a:hlinkClick r:id="rId3"/>
              </a:rPr>
              <a:t>https://github.com/AprilRobotics/apriltag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https://github.com/AprilRobotics/apriltag/wiki/AprilTag-User-Guide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https://www.robotigniteacademy.com/en/course/ros-in-5-days/details/</a:t>
            </a:r>
            <a:endParaRPr lang="en-US" sz="1600" dirty="0">
              <a:hlinkClick r:id="rId6"/>
            </a:endParaRPr>
          </a:p>
          <a:p>
            <a:r>
              <a:rPr lang="en-US" sz="1600" dirty="0">
                <a:hlinkClick r:id="rId6"/>
              </a:rPr>
              <a:t>http://wiki.ros.org/apriltag_ros</a:t>
            </a:r>
            <a:endParaRPr lang="en-US" sz="1600" dirty="0"/>
          </a:p>
          <a:p>
            <a:r>
              <a:rPr lang="en-US" sz="1600" dirty="0">
                <a:hlinkClick r:id="rId7"/>
              </a:rPr>
              <a:t>https://github.com/tau-adl/Tello_ROS_ORBSLAM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https://pypi.org/project/apriltag/</a:t>
            </a:r>
            <a:endParaRPr lang="en-US" sz="1600" dirty="0"/>
          </a:p>
          <a:p>
            <a:r>
              <a:rPr lang="en-US" sz="1600" dirty="0">
                <a:hlinkClick r:id="rId9"/>
              </a:rPr>
              <a:t>https://april.eecs.umich.edu/software/apriltag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https://roboticsknowledgebase.com/wiki/sensing/apriltags/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https://www.coursera.org/lecture/robotics-capstone/b3-5-introduction-to-apriltags-Jqmuq</a:t>
            </a:r>
            <a:endParaRPr lang="en-US" sz="1600" dirty="0"/>
          </a:p>
          <a:p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endParaRPr lang="en-US" sz="1600" dirty="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endParaRPr lang="en-US" sz="1600" dirty="0"/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7484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ctrTitle" idx="4294967295"/>
          </p:nvPr>
        </p:nvSpPr>
        <p:spPr>
          <a:xfrm>
            <a:off x="1033300" y="1583350"/>
            <a:ext cx="6672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</a:pPr>
            <a:r>
              <a:rPr lang="en-US" sz="6000" b="0" i="0" u="none" strike="noStrike" cap="none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THANKS!</a:t>
            </a:r>
            <a:endParaRPr sz="6000" b="0" i="0" u="none" strike="noStrike" cap="none"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4294967295"/>
          </p:nvPr>
        </p:nvSpPr>
        <p:spPr>
          <a:xfrm>
            <a:off x="979500" y="2743150"/>
            <a:ext cx="718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Any questions?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None/>
            </a:pPr>
            <a:r>
              <a:rPr lang="en-US" sz="2400" b="1" dirty="0">
                <a:solidFill>
                  <a:srgbClr val="FFFFFF"/>
                </a:solidFill>
              </a:rPr>
              <a:t>Yoni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Yehon2@mail.tau.ac.il</a:t>
            </a:r>
            <a:endParaRPr sz="24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3975194" y="1515250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 b="0" i="0" u="none" strike="noStrike" cap="none">
              <a:solidFill>
                <a:srgbClr val="FF87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13335</TotalTime>
  <Words>243</Words>
  <Application>Microsoft Office PowerPoint</Application>
  <PresentationFormat>On-screen Show (16:9)</PresentationFormat>
  <Paragraphs>48</Paragraphs>
  <Slides>9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Dosis</vt:lpstr>
      <vt:lpstr>Roboto</vt:lpstr>
      <vt:lpstr>William template</vt:lpstr>
      <vt:lpstr>        Autonomous Drones Lab   Autonomous Navigation Using                             Apriltags</vt:lpstr>
      <vt:lpstr>What Do We Play With in the Drones Lab…?</vt:lpstr>
      <vt:lpstr>Last Year’s Project – Crazy Game</vt:lpstr>
      <vt:lpstr>Last Year’s Project – Crazy Game (cont)</vt:lpstr>
      <vt:lpstr>Platforms Used in this Year’s Project</vt:lpstr>
      <vt:lpstr>Apriltag:  vision-based marker for pose estimation</vt:lpstr>
      <vt:lpstr>Goal   -   Autonomous Navigation using Apriltags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Drones Lab      Electrical Engineering           Tel Aviv University</dc:title>
  <dc:creator>user</dc:creator>
  <cp:lastModifiedBy>Yonatan Mandel</cp:lastModifiedBy>
  <cp:revision>169</cp:revision>
  <dcterms:modified xsi:type="dcterms:W3CDTF">2020-03-11T12:55:03Z</dcterms:modified>
</cp:coreProperties>
</file>