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aleway"/>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aleway-italic.fntdata"/><Relationship Id="rId6" Type="http://schemas.openxmlformats.org/officeDocument/2006/relationships/slide" Target="slides/slide1.xml"/><Relationship Id="rId18"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6fa3c898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6fa3c89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65a5c053c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65a5c053c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5a5c053c2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5a5c053c2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65a5c053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5a5c053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5a5c053c2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5a5c053c2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65a5c053c2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65a5c053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65a5c053c2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65a5c053c2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5a5c053c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5a5c053c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5a5c053c2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5a5c053c2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5a5c053c2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5a5c053c2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65a5c053c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65a5c053c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hyperlink" Target="https://cyberpulse.info/lidar-vs-radar-vs-sonar/#comparison-of-object-detection-system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g4m6StzUcOw"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www.youtube.com/watch?v=28JwgxbQx8w"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V_BT-fnggiE"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How do robots see?</a:t>
            </a:r>
            <a:endParaRPr>
              <a:solidFill>
                <a:srgbClr val="000000"/>
              </a:solidFill>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rPr>
              <a:t>Golan Levy • 04.11.2019</a:t>
            </a:r>
            <a:endParaRPr>
              <a:solidFill>
                <a:srgbClr val="000000"/>
              </a:solidFill>
            </a:endParaRPr>
          </a:p>
        </p:txBody>
      </p:sp>
      <p:pic>
        <p:nvPicPr>
          <p:cNvPr id="74" name="Google Shape;74;p13"/>
          <p:cNvPicPr preferRelativeResize="0"/>
          <p:nvPr/>
        </p:nvPicPr>
        <p:blipFill>
          <a:blip r:embed="rId3">
            <a:alphaModFix/>
          </a:blip>
          <a:stretch>
            <a:fillRect/>
          </a:stretch>
        </p:blipFill>
        <p:spPr>
          <a:xfrm>
            <a:off x="3852875" y="1732375"/>
            <a:ext cx="4438650" cy="2857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152400" y="152400"/>
            <a:ext cx="8839201" cy="3904605"/>
          </a:xfrm>
          <a:prstGeom prst="rect">
            <a:avLst/>
          </a:prstGeom>
          <a:noFill/>
          <a:ln>
            <a:noFill/>
          </a:ln>
        </p:spPr>
      </p:pic>
      <p:sp>
        <p:nvSpPr>
          <p:cNvPr id="126" name="Google Shape;126;p22"/>
          <p:cNvSpPr txBox="1"/>
          <p:nvPr/>
        </p:nvSpPr>
        <p:spPr>
          <a:xfrm>
            <a:off x="514350" y="4275525"/>
            <a:ext cx="74259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https://cyberpulse.info/lidar-vs-radar-vs-sonar/#comparison-of-object-detection-systems</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2818582" y="152400"/>
            <a:ext cx="3506836"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1160375" y="0"/>
            <a:ext cx="6823245"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5"/>
          <p:cNvPicPr preferRelativeResize="0"/>
          <p:nvPr/>
        </p:nvPicPr>
        <p:blipFill>
          <a:blip r:embed="rId3">
            <a:alphaModFix/>
          </a:blip>
          <a:stretch>
            <a:fillRect/>
          </a:stretch>
        </p:blipFill>
        <p:spPr>
          <a:xfrm>
            <a:off x="1144405" y="0"/>
            <a:ext cx="6855190"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Google Shape;89;p16"/>
          <p:cNvPicPr preferRelativeResize="0"/>
          <p:nvPr/>
        </p:nvPicPr>
        <p:blipFill>
          <a:blip r:embed="rId3">
            <a:alphaModFix/>
          </a:blip>
          <a:stretch>
            <a:fillRect/>
          </a:stretch>
        </p:blipFill>
        <p:spPr>
          <a:xfrm>
            <a:off x="3233625" y="1328725"/>
            <a:ext cx="3286926" cy="3286926"/>
          </a:xfrm>
          <a:prstGeom prst="rect">
            <a:avLst/>
          </a:prstGeom>
          <a:noFill/>
          <a:ln>
            <a:noFill/>
          </a:ln>
        </p:spPr>
      </p:pic>
      <p:sp>
        <p:nvSpPr>
          <p:cNvPr id="90" name="Google Shape;9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
            </a:r>
            <a:r>
              <a:rPr lang="en"/>
              <a:t>ructured Light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descr="The iPhone X has a new way to unlock your phone. It's called Face ID. When it recognizes your face, it unlocks.&#10;&#10;Inside the notch at the top is the TrueDepth camera and sensors. This camera projects over 30,000 dots onto your face. The dots are invisible to your eyes. But you can see them through an infrared camera. The iPhone X's camera analyzes the dots on your face and compares it to the image made when Face ID was set up. If they match, the phone unlocks.&#10;&#10;Face ID can adapt to sunglasses, scarves, and hats. It also adjusts to changes in appearance — like shaving. Apple says Face ID has a 1 in 1,000,000 chance of being fooled. We tried tricking Face ID with twins, but Face ID wasn't fooled.&#10;&#10;Apple also built an extra layer of security into the phone. Pressing the Power button 5 times will disable Face ID. This forces you to unlock the phone with a password.&#10;&#10;Read more: http://www.businessinsider.com/sai&#10;&#10;FACEBOOK: https://www.facebook.com/techinsider&#10;TWITTER: https://twitter.com/techinsider&#10;INSTAGRAM: https://www.instagram.com/tech_insider/" id="95" name="Google Shape;95;p17" title="Using An Infrared Camera To Show How Face ID Works">
            <a:hlinkClick r:id="rId3"/>
          </p:cNvPr>
          <p:cNvPicPr preferRelativeResize="0"/>
          <p:nvPr/>
        </p:nvPicPr>
        <p:blipFill>
          <a:blip r:embed="rId4">
            <a:alphaModFix/>
          </a:blip>
          <a:stretch>
            <a:fillRect/>
          </a:stretch>
        </p:blipFill>
        <p:spPr>
          <a:xfrm>
            <a:off x="1530250" y="290450"/>
            <a:ext cx="6174325" cy="4630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descr="As a first step in really hacking the Kinect sensor, I modified a Canon Powershot A540 for infrared sensitivity. The hack is being written up at http://www.futurepicture.org ." id="100" name="Google Shape;100;p18" title="IR Modded Canon Powershot A540 looks at Kinect IR output">
            <a:hlinkClick r:id="rId3"/>
          </p:cNvPr>
          <p:cNvPicPr preferRelativeResize="0"/>
          <p:nvPr/>
        </p:nvPicPr>
        <p:blipFill>
          <a:blip r:embed="rId4">
            <a:alphaModFix/>
          </a:blip>
          <a:stretch>
            <a:fillRect/>
          </a:stretch>
        </p:blipFill>
        <p:spPr>
          <a:xfrm>
            <a:off x="1530250" y="290450"/>
            <a:ext cx="6143525" cy="4607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Sonar </a:t>
            </a:r>
            <a:r>
              <a:rPr lang="en" sz="2400"/>
              <a:t>(So</a:t>
            </a:r>
            <a:r>
              <a:rPr b="0" lang="en" sz="2400"/>
              <a:t>und</a:t>
            </a:r>
            <a:r>
              <a:rPr lang="en" sz="2400"/>
              <a:t> n</a:t>
            </a:r>
            <a:r>
              <a:rPr b="0" lang="en" sz="2400"/>
              <a:t>avigation</a:t>
            </a:r>
            <a:r>
              <a:rPr lang="en" sz="2400"/>
              <a:t> a</a:t>
            </a:r>
            <a:r>
              <a:rPr b="0" lang="en" sz="2400"/>
              <a:t>nd</a:t>
            </a:r>
            <a:r>
              <a:rPr lang="en" sz="2400"/>
              <a:t> r</a:t>
            </a:r>
            <a:r>
              <a:rPr b="0" lang="en" sz="2400"/>
              <a:t>anging</a:t>
            </a:r>
            <a:r>
              <a:rPr lang="en" sz="2400"/>
              <a:t>)</a:t>
            </a:r>
            <a:endParaRPr sz="2400"/>
          </a:p>
        </p:txBody>
      </p:sp>
      <p:pic>
        <p:nvPicPr>
          <p:cNvPr descr="PHYSICS IX CLASS SOUND CHAPTER........&#10;WHAT IS?&#10;Sonar (originally an acronym for SOund Navigation And Ranging) is a technique that uses sound propagation (usually underwater, as in submarine navigation) to navigate, communicate with or detect objects on or under the surface of the water, such as other vessels.&#10;&#10;ITS WORK?&#10;Sonar is simply making use of an echo. When an animal or machine makes a noise, it sends sound waves into the environment around it. Those waves bounce off nearby objects, and some of them reflect back to the object that made the noise.&#10;_________________________________________________________________&#10;THANKS FOR WATCHING&#10;NEW ON YOUTUBE LIKE AND SUSCRIBE OUR CHANNEL #A To Z Knowledge...&#10;SUSCRIBE Those person who want to scored in #Science&#10;_____________________________________________________&#10;============================================&#10;UPCOMING VIDEO  FOR YOUR REQUEST IN ANY SUBJECT....&#10;=================================================&#10;PLEASE GIVE YOUR VALUABLE  COMMENT......&#10;  THANKS FOR WATCHING........." id="106" name="Google Shape;106;p19" title="SONAR:- FULLY CONCEPT &amp; HOW IT WORK ANIMATED VIDEO">
            <a:hlinkClick r:id="rId3"/>
          </p:cNvPr>
          <p:cNvPicPr preferRelativeResize="0"/>
          <p:nvPr/>
        </p:nvPicPr>
        <p:blipFill>
          <a:blip r:embed="rId4">
            <a:alphaModFix/>
          </a:blip>
          <a:stretch>
            <a:fillRect/>
          </a:stretch>
        </p:blipFill>
        <p:spPr>
          <a:xfrm>
            <a:off x="2863425" y="12113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Radar </a:t>
            </a:r>
            <a:r>
              <a:rPr lang="en" sz="2400"/>
              <a:t>(Ra</a:t>
            </a:r>
            <a:r>
              <a:rPr b="0" lang="en" sz="2400"/>
              <a:t>dio</a:t>
            </a:r>
            <a:r>
              <a:rPr lang="en" sz="2400"/>
              <a:t> d</a:t>
            </a:r>
            <a:r>
              <a:rPr b="0" lang="en" sz="2400"/>
              <a:t>etection</a:t>
            </a:r>
            <a:r>
              <a:rPr lang="en" sz="2400"/>
              <a:t> a</a:t>
            </a:r>
            <a:r>
              <a:rPr b="0" lang="en" sz="2400"/>
              <a:t>nd</a:t>
            </a:r>
            <a:r>
              <a:rPr lang="en" sz="2400"/>
              <a:t> r</a:t>
            </a:r>
            <a:r>
              <a:rPr b="0" lang="en" sz="2400"/>
              <a:t>anging</a:t>
            </a:r>
            <a:r>
              <a:rPr lang="en" sz="2400"/>
              <a:t>)</a:t>
            </a:r>
            <a:endParaRPr sz="2400"/>
          </a:p>
        </p:txBody>
      </p:sp>
      <p:pic>
        <p:nvPicPr>
          <p:cNvPr id="112" name="Google Shape;112;p20"/>
          <p:cNvPicPr preferRelativeResize="0"/>
          <p:nvPr/>
        </p:nvPicPr>
        <p:blipFill>
          <a:blip r:embed="rId3">
            <a:alphaModFix/>
          </a:blip>
          <a:stretch>
            <a:fillRect/>
          </a:stretch>
        </p:blipFill>
        <p:spPr>
          <a:xfrm>
            <a:off x="3471125" y="1211350"/>
            <a:ext cx="3217174" cy="32171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Lidar </a:t>
            </a:r>
            <a:r>
              <a:rPr lang="en" sz="2400"/>
              <a:t>(L</a:t>
            </a:r>
            <a:r>
              <a:rPr lang="en" sz="2400"/>
              <a:t>i</a:t>
            </a:r>
            <a:r>
              <a:rPr b="0" lang="en" sz="2400"/>
              <a:t>ght</a:t>
            </a:r>
            <a:r>
              <a:rPr lang="en" sz="2400"/>
              <a:t> d</a:t>
            </a:r>
            <a:r>
              <a:rPr b="0" lang="en" sz="2400"/>
              <a:t>etection</a:t>
            </a:r>
            <a:r>
              <a:rPr lang="en" sz="2400"/>
              <a:t> a</a:t>
            </a:r>
            <a:r>
              <a:rPr b="0" lang="en" sz="2400"/>
              <a:t>nd</a:t>
            </a:r>
            <a:r>
              <a:rPr lang="en" sz="2400"/>
              <a:t> r</a:t>
            </a:r>
            <a:r>
              <a:rPr b="0" lang="en" sz="2400"/>
              <a:t>anging</a:t>
            </a:r>
            <a:r>
              <a:rPr lang="en" sz="2400"/>
              <a:t>)</a:t>
            </a:r>
            <a:endParaRPr sz="2400"/>
          </a:p>
        </p:txBody>
      </p:sp>
      <p:sp>
        <p:nvSpPr>
          <p:cNvPr id="118" name="Google Shape;118;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Lidar </a:t>
            </a:r>
            <a:r>
              <a:rPr lang="en" sz="2400"/>
              <a:t>(Li</a:t>
            </a:r>
            <a:r>
              <a:rPr b="0" lang="en" sz="2400"/>
              <a:t>ght</a:t>
            </a:r>
            <a:r>
              <a:rPr lang="en" sz="2400"/>
              <a:t> </a:t>
            </a:r>
            <a:r>
              <a:rPr b="0" lang="en" sz="2400"/>
              <a:t>and ra</a:t>
            </a:r>
            <a:r>
              <a:rPr lang="en" sz="2400"/>
              <a:t>dar</a:t>
            </a:r>
            <a:r>
              <a:rPr lang="en" sz="2400"/>
              <a:t>)</a:t>
            </a:r>
            <a:endParaRPr sz="2400"/>
          </a:p>
        </p:txBody>
      </p:sp>
      <p:pic>
        <p:nvPicPr>
          <p:cNvPr id="119" name="Google Shape;119;p21"/>
          <p:cNvPicPr preferRelativeResize="0"/>
          <p:nvPr/>
        </p:nvPicPr>
        <p:blipFill>
          <a:blip r:embed="rId3">
            <a:alphaModFix/>
          </a:blip>
          <a:stretch>
            <a:fillRect/>
          </a:stretch>
        </p:blipFill>
        <p:spPr>
          <a:xfrm>
            <a:off x="600575" y="1440188"/>
            <a:ext cx="3870623" cy="2263126"/>
          </a:xfrm>
          <a:prstGeom prst="rect">
            <a:avLst/>
          </a:prstGeom>
          <a:noFill/>
          <a:ln>
            <a:noFill/>
          </a:ln>
        </p:spPr>
      </p:pic>
      <p:pic>
        <p:nvPicPr>
          <p:cNvPr id="120" name="Google Shape;120;p21"/>
          <p:cNvPicPr preferRelativeResize="0"/>
          <p:nvPr/>
        </p:nvPicPr>
        <p:blipFill>
          <a:blip r:embed="rId4">
            <a:alphaModFix/>
          </a:blip>
          <a:stretch>
            <a:fillRect/>
          </a:stretch>
        </p:blipFill>
        <p:spPr>
          <a:xfrm>
            <a:off x="4644948" y="1411113"/>
            <a:ext cx="4368002" cy="23212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17"/>
                                        </p:tgtEl>
                                      </p:cBhvr>
                                    </p:animEffect>
                                    <p:set>
                                      <p:cBhvr>
                                        <p:cTn dur="1" fill="hold">
                                          <p:stCondLst>
                                            <p:cond delay="1000"/>
                                          </p:stCondLst>
                                        </p:cTn>
                                        <p:tgtEl>
                                          <p:spTgt spid="1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