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Merriweather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c23a6a0cc_0_1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c23a6a0c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23a6a0cc_0_1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c23a6a0c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c23a6a0cc_0_1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c23a6a0c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c23a6a0cc_0_1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c23a6a0c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c23a6a0cc_0_1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c23a6a0cc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c23a6a0cc_0_18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c23a6a0c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23a6a0cc_0_1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c23a6a0c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c23a6a0cc_0_1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c23a6a0c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c23a6a0cc_0_2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c23a6a0c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c23a6a0cc_0_1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c23a6a0c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c23a6a0cc_0_2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c23a6a0c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c23a6a0cc_0_2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c23a6a0c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c23a6a0cc_0_2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c23a6a0cc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c23a6a0cc_0_2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c23a6a0c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c23a6a0cc_0_2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c23a6a0cc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c23a6a0cc_0_2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c23a6a0cc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de56d5a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de56d5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23a6a0cc_0_1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c23a6a0c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c23a6a0cc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c23a6a0c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c23a6a0cc_0_2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c23a6a0c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c23a6a0cc_0_1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c23a6a0c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c23a6a0cc_0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c23a6a0c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otion.cs.illinois.edu/papers/wafr2012-constraintremoval.pdf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xperts.illinois.edu/en/publications/a-simple-but-np-hard-motion-planning-proble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Minimum Constraint Removal Problem 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50"/>
            <a:ext cx="4242600" cy="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Applications, algorithms and complexity analysis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6" name="Google Shape;66;p13"/>
          <p:cNvSpPr txBox="1"/>
          <p:nvPr/>
        </p:nvSpPr>
        <p:spPr>
          <a:xfrm>
            <a:off x="0" y="2770750"/>
            <a:ext cx="27402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Based on </a:t>
            </a:r>
            <a:r>
              <a:rPr lang="en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this</a:t>
            </a: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article by Hauser,</a:t>
            </a:r>
            <a:b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University of Illinois 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Adar Gutman, TAU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about complexity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Discrete MCR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20858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version of Discrete MCR is in the complexity class NPC,  so we are not going to find efficient exact algorithms.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Showing it is NP is very simple: given a certificate S of size k for S-reachability, we look at the subgraph corresponding to S and perform BFS on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Showing it is NP-hard requires reduction from set cover problem.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3964775" y="1097750"/>
            <a:ext cx="49626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Given a universe U and a family S of subsets of U, {S1,...Sn}, 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SET-COVER is the problem of determining the minimum k required such that we can find k sets in S that cover U.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Example:</a:t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SET-COVER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NPC: it appears in Richard Karp’s list of 21 NPC problems.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 instance of SET-COVER can be polynomially reduced to an instance of MCR by constructing the appropriate graph.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reduction is found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000" y="2114450"/>
            <a:ext cx="19621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5025" y="2571650"/>
            <a:ext cx="39814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8825" y="2971800"/>
            <a:ext cx="38957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do with NPC problems?</a:t>
            </a:r>
            <a:endParaRPr/>
          </a:p>
        </p:txBody>
      </p:sp>
      <p:sp>
        <p:nvSpPr>
          <p:cNvPr id="135" name="Google Shape;135;p24"/>
          <p:cNvSpPr txBox="1"/>
          <p:nvPr>
            <p:ph type="title"/>
          </p:nvPr>
        </p:nvSpPr>
        <p:spPr>
          <a:xfrm>
            <a:off x="373125" y="16298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approximate algorithms!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Discrete MCR - algorithms and analysis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56550" y="1366350"/>
            <a:ext cx="8085300" cy="3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Best-first approach, similar to A*,  can be used to solve discrete MCR exactly:</a:t>
            </a:r>
            <a:endParaRPr sz="1800"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Every state is given by a vertex/subset pair 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      corresponds to the subset of constraints violated in some path </a:t>
            </a:r>
            <a:br>
              <a:rPr lang="en" sz="1800"/>
            </a:br>
            <a:r>
              <a:rPr lang="en" sz="1800"/>
              <a:t>From source to v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Start from initial set and vertex, then increase S in a best-first fashion by enumerating all of its neighbor nodes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Notice that each vertex can be reached by many paths, each corresponding to a unique subset: </a:t>
            </a:r>
            <a:r>
              <a:rPr lang="en" sz="1800"/>
              <a:t>worst case is exponential number of state pairs for each vertex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Worst case time complexity is </a:t>
            </a:r>
            <a:endParaRPr sz="1800"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300" y="1941275"/>
            <a:ext cx="710525" cy="3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950" y="2266950"/>
            <a:ext cx="373800" cy="3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1675" y="4378100"/>
            <a:ext cx="1406450" cy="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Discrete </a:t>
            </a:r>
            <a:r>
              <a:rPr lang="en"/>
              <a:t>MCR - algorithms and analysis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56550" y="1366350"/>
            <a:ext cx="8085300" cy="3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can vastly improve by using approximate greedy search:</a:t>
            </a:r>
            <a:endParaRPr sz="1800"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Quite similar to the exact approach, main difference is that for each vertex v, only the subset of constraints with minimal size is kept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Guaranteed to expand each vertex only once, therefore time complexity is O(|G|n)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Empirically very fast and practical, capable of solving much larger problems than exact search 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Discrete MCR - algorithms and analysis</a:t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2410525"/>
            <a:ext cx="9143999" cy="27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456550" y="1366350"/>
            <a:ext cx="8085300" cy="3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Since greedy search is approximate, its output may be erroneous.</a:t>
            </a:r>
            <a:br>
              <a:rPr lang="en" sz="1800"/>
            </a:br>
            <a:r>
              <a:rPr lang="en" sz="1800"/>
              <a:t>Worst case error O(n), see illustration to convince yourself.</a:t>
            </a:r>
            <a:br>
              <a:rPr lang="en" sz="1800"/>
            </a:br>
            <a:r>
              <a:rPr lang="en" sz="1800"/>
              <a:t>SET-COVER can be done with O(logn) error, so MCR is harder to approximate.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Discrete MCR - algorithms and analysis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456550" y="1366350"/>
            <a:ext cx="8085300" cy="3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Running times for greedy vs. exact algorithm on the same grid</a:t>
            </a:r>
            <a:endParaRPr sz="1800"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575" y="1959425"/>
            <a:ext cx="5772651" cy="31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</a:t>
            </a:r>
            <a:r>
              <a:rPr lang="en"/>
              <a:t>continuous</a:t>
            </a:r>
            <a:r>
              <a:rPr lang="en"/>
              <a:t> setting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</a:t>
            </a:r>
            <a:r>
              <a:rPr lang="en"/>
              <a:t> MCR - revisited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456550" y="1213375"/>
            <a:ext cx="8520600" cy="3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define the two following routines on the configuration space: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Cover(q), which computes the set of constraints violated at configuration q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EdgeCover(q, q’), which computes the set of constraints violated along a straight-line path from configuration q to configuration q’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We maintain a probabilistic roadmap, G, a network of configurations connected by straight line paths. R</a:t>
            </a:r>
            <a:r>
              <a:rPr lang="en" sz="1800"/>
              <a:t>eachability in G </a:t>
            </a:r>
            <a:r>
              <a:rPr lang="en" sz="1800"/>
              <a:t>approximates actual reachability.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say that a node q is (G, k) reachable if there exists a path in G from the destination to q with a cover of size at most 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good exploration strategy constructs G such that k reachable nodes are likely to be (G, k) reachable: ideally (G, k)-reachable ⟺ k-reachable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MCR - revisited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456550" y="1213375"/>
            <a:ext cx="8520600" cy="3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Our planner grows G, the probablistic roadmap, by expanding from (G, k) reachable nodes for some exploration limit k.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PRM-like strategy connects new nodes to their nearby neighbors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connections improve the connectivity of the roadmap and the quality of the (G, k) </a:t>
            </a:r>
            <a:r>
              <a:rPr lang="en" sz="1800"/>
              <a:t>approximation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Expand-Roadmap procedure grows the roadmap while limiting the domain of exploration such that each added node is (G, k) reachable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problem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25" y="500925"/>
            <a:ext cx="31275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MCR - revisited</a:t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25" y="1715075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Expand-Roadmap routine operates by first generating a random sample in line 1 and extending an edge from the closest (G, k) reachable milestone towards the sample, at lines 2-3.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lines 4-6, the resulting leaf node q is then connected to nearby milestones in the roadmap.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Expand roadmap uses several subroutines, which are explained in the next slide.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3964775" y="107150"/>
            <a:ext cx="49626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850" y="1173950"/>
            <a:ext cx="5082252" cy="22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MCR - revisited</a:t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77025"/>
            <a:ext cx="7302274" cy="7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842377"/>
            <a:ext cx="6959924" cy="30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25" y="500925"/>
            <a:ext cx="31275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MCR - revisited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25" y="1486475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now present the C</a:t>
            </a:r>
            <a:r>
              <a:rPr lang="en"/>
              <a:t>ontinuous</a:t>
            </a:r>
            <a:r>
              <a:rPr lang="en"/>
              <a:t>-MCR algorithm. Lines 1-3 initialize the </a:t>
            </a:r>
            <a:r>
              <a:rPr lang="en"/>
              <a:t>probabilistic</a:t>
            </a:r>
            <a:r>
              <a:rPr lang="en"/>
              <a:t> roadmap G to a single edge from source to destination, and sets the exploration limit k to a known lower bound - size of constraints violated at start and at end.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Line 5 expands our roadmap, and line 6 uses discrete MCR (either greedy or exact search) to compute the optimal constraint-violating path for every vertex in the roadmap. Line 7 updates the best explanation (a technicality) and lines 8-9 improve the exploration limit.</a:t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3964775" y="107150"/>
            <a:ext cx="49626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025" y="653325"/>
            <a:ext cx="5378460" cy="24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4294967295" type="title"/>
          </p:nvPr>
        </p:nvSpPr>
        <p:spPr>
          <a:xfrm>
            <a:off x="773700" y="163250"/>
            <a:ext cx="7596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Geometric illustration III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77350"/>
            <a:ext cx="8237218" cy="391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4294967295" type="title"/>
          </p:nvPr>
        </p:nvSpPr>
        <p:spPr>
          <a:xfrm>
            <a:off x="773700" y="163250"/>
            <a:ext cx="7596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Empirical results about rate of convergence to solution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077350"/>
            <a:ext cx="6074466" cy="39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of MCR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of MCR</a:t>
            </a:r>
            <a:endParaRPr/>
          </a:p>
        </p:txBody>
      </p:sp>
      <p:sp>
        <p:nvSpPr>
          <p:cNvPr id="227" name="Google Shape;227;p38"/>
          <p:cNvSpPr txBox="1"/>
          <p:nvPr/>
        </p:nvSpPr>
        <p:spPr>
          <a:xfrm>
            <a:off x="0" y="1295400"/>
            <a:ext cx="8982000" cy="48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 robot with k DOF moving among n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movable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obstacles: it aims to move the least amount of obstacles from its path.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 robot with k DOF moving among n obstacles, but a collision-free path does not exist: assume every collision degrades the robot quality, and it must traverse in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some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path. It is only reasonable for the robot to traverse the path of minimal collisions found by MCR.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Robot may communicate to human operator which obstacles must be removed.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Explanations of planner failures may help human technicians to debug robot crashes.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 robot capable of shoveling snow must create a snow-free path as quickly as possible.</a:t>
            </a:r>
            <a:br>
              <a:rPr lang="en" sz="1600">
                <a:latin typeface="Roboto"/>
                <a:ea typeface="Roboto"/>
                <a:cs typeface="Roboto"/>
                <a:sym typeface="Roboto"/>
              </a:rPr>
            </a:br>
            <a:br>
              <a:rPr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latin typeface="Roboto"/>
                <a:ea typeface="Roboto"/>
                <a:cs typeface="Roboto"/>
                <a:sym typeface="Roboto"/>
              </a:rPr>
              <a:t>Can you think of more applications?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Questions?</a:t>
            </a:r>
            <a:endParaRPr sz="3000"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 for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your attention!</a:t>
            </a:r>
            <a:endParaRPr sz="3000"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MCR - introduction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Motion planners generally tend to operate in a binary fashion -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Output a valid path from source to destination, if such a path exists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Output that no such path exists otherwise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What if we wanted to explain the reason no such path exists?</a:t>
            </a:r>
            <a:br>
              <a:rPr lang="en" sz="1500"/>
            </a:br>
            <a:r>
              <a:rPr lang="en" sz="1500"/>
              <a:t>Or how close we were to finding a path?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MCR - introduction continued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25" y="1381675"/>
            <a:ext cx="7166700" cy="21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no path exists from source to destination, MCR is the problem of finding the </a:t>
            </a:r>
            <a:r>
              <a:rPr lang="en" sz="1800"/>
              <a:t>minimum </a:t>
            </a:r>
            <a:r>
              <a:rPr lang="en" sz="1800"/>
              <a:t>amount of obstacles we need to remove in order to form a valid path from source to destination.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Intuitively, MCR allows us to reason with failure in producing a valid path, and further our understanding of the obstacle space.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Formalizing the problem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MCR - formal introduction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present a formal introduction to the </a:t>
            </a:r>
            <a:r>
              <a:rPr lang="en"/>
              <a:t>continuous and discrete MCR problem</a:t>
            </a:r>
            <a:r>
              <a:rPr lang="en"/>
              <a:t>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775" y="228600"/>
            <a:ext cx="5225824" cy="27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775" y="3283425"/>
            <a:ext cx="5296575" cy="13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4294967295" type="title"/>
          </p:nvPr>
        </p:nvSpPr>
        <p:spPr>
          <a:xfrm>
            <a:off x="773700" y="163250"/>
            <a:ext cx="7596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Geometric illustration I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350"/>
            <a:ext cx="8697222" cy="39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MCR - some more formal discussion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6550" y="1366350"/>
            <a:ext cx="8085300" cy="21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MCR is a generalization of the classical Piano Movers Problem, </a:t>
            </a:r>
            <a:br>
              <a:rPr lang="en" sz="1800"/>
            </a:br>
            <a:r>
              <a:rPr lang="en" sz="1800"/>
              <a:t>Because S* = ∅ iff there exists a feasible path from source to destination.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If S* ≠ ∅, then S* ‘explains’ the infeasibility of the motion planning.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4294967295" type="title"/>
          </p:nvPr>
        </p:nvSpPr>
        <p:spPr>
          <a:xfrm>
            <a:off x="773700" y="163250"/>
            <a:ext cx="7596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Geometric illustration II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077350"/>
            <a:ext cx="6930081" cy="391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