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4" r:id="rId4"/>
    <p:sldId id="259" r:id="rId5"/>
    <p:sldId id="260" r:id="rId6"/>
    <p:sldId id="279" r:id="rId7"/>
    <p:sldId id="268" r:id="rId8"/>
    <p:sldId id="269" r:id="rId9"/>
    <p:sldId id="276" r:id="rId10"/>
    <p:sldId id="277" r:id="rId11"/>
    <p:sldId id="270" r:id="rId12"/>
    <p:sldId id="278" r:id="rId13"/>
    <p:sldId id="280" r:id="rId14"/>
    <p:sldId id="271" r:id="rId15"/>
    <p:sldId id="261" r:id="rId16"/>
    <p:sldId id="263" r:id="rId17"/>
    <p:sldId id="264" r:id="rId18"/>
    <p:sldId id="265" r:id="rId19"/>
    <p:sldId id="266" r:id="rId20"/>
    <p:sldId id="272" r:id="rId21"/>
    <p:sldId id="273" r:id="rId22"/>
    <p:sldId id="282" r:id="rId23"/>
    <p:sldId id="275" r:id="rId24"/>
    <p:sldId id="281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+MKyeL+/gYwIwqYwYO3VriEiS6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r Goren" initials="NG" lastIdx="8" clrIdx="0">
    <p:extLst>
      <p:ext uri="{19B8F6BF-5375-455C-9EA6-DF929625EA0E}">
        <p15:presenceInfo xmlns:p15="http://schemas.microsoft.com/office/powerpoint/2012/main" userId="Nir Go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B3FFC-69E6-4B3F-A6E2-C7F3ECA438BA}" v="45" dt="2019-11-18T12:08:49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r Goren" userId="1ed39541-ecdd-479c-bab9-6114a798fdc0" providerId="ADAL" clId="{C159F4DD-1ED3-4A08-B498-A5381F5F8DA8}"/>
    <pc:docChg chg="undo custSel addSld delSld modSld sldOrd">
      <pc:chgData name="Nir Goren" userId="1ed39541-ecdd-479c-bab9-6114a798fdc0" providerId="ADAL" clId="{C159F4DD-1ED3-4A08-B498-A5381F5F8DA8}" dt="2019-11-15T13:47:00.036" v="1876" actId="20577"/>
      <pc:docMkLst>
        <pc:docMk/>
      </pc:docMkLst>
      <pc:sldChg chg="modSp">
        <pc:chgData name="Nir Goren" userId="1ed39541-ecdd-479c-bab9-6114a798fdc0" providerId="ADAL" clId="{C159F4DD-1ED3-4A08-B498-A5381F5F8DA8}" dt="2019-11-15T12:41:31.621" v="1166" actId="5793"/>
        <pc:sldMkLst>
          <pc:docMk/>
          <pc:sldMk cId="0" sldId="256"/>
        </pc:sldMkLst>
        <pc:spChg chg="mod">
          <ac:chgData name="Nir Goren" userId="1ed39541-ecdd-479c-bab9-6114a798fdc0" providerId="ADAL" clId="{C159F4DD-1ED3-4A08-B498-A5381F5F8DA8}" dt="2019-11-15T12:41:31.621" v="1166" actId="5793"/>
          <ac:spMkLst>
            <pc:docMk/>
            <pc:sldMk cId="0" sldId="256"/>
            <ac:spMk id="85" creationId="{00000000-0000-0000-0000-000000000000}"/>
          </ac:spMkLst>
        </pc:spChg>
      </pc:sldChg>
      <pc:sldChg chg="modSp add del ord addCm delCm">
        <pc:chgData name="Nir Goren" userId="1ed39541-ecdd-479c-bab9-6114a798fdc0" providerId="ADAL" clId="{C159F4DD-1ED3-4A08-B498-A5381F5F8DA8}" dt="2019-11-15T12:55:15.138" v="1188" actId="1589"/>
        <pc:sldMkLst>
          <pc:docMk/>
          <pc:sldMk cId="0" sldId="259"/>
        </pc:sldMkLst>
        <pc:spChg chg="mod">
          <ac:chgData name="Nir Goren" userId="1ed39541-ecdd-479c-bab9-6114a798fdc0" providerId="ADAL" clId="{C159F4DD-1ED3-4A08-B498-A5381F5F8DA8}" dt="2019-11-15T11:23:43.545" v="238" actId="20577"/>
          <ac:spMkLst>
            <pc:docMk/>
            <pc:sldMk cId="0" sldId="259"/>
            <ac:spMk id="2" creationId="{00000000-0000-0000-0000-000000000000}"/>
          </ac:spMkLst>
        </pc:spChg>
      </pc:sldChg>
      <pc:sldChg chg="addSp delSp modSp ord">
        <pc:chgData name="Nir Goren" userId="1ed39541-ecdd-479c-bab9-6114a798fdc0" providerId="ADAL" clId="{C159F4DD-1ED3-4A08-B498-A5381F5F8DA8}" dt="2019-11-15T13:32:02.818" v="1849" actId="20577"/>
        <pc:sldMkLst>
          <pc:docMk/>
          <pc:sldMk cId="0" sldId="261"/>
        </pc:sldMkLst>
        <pc:spChg chg="add mod">
          <ac:chgData name="Nir Goren" userId="1ed39541-ecdd-479c-bab9-6114a798fdc0" providerId="ADAL" clId="{C159F4DD-1ED3-4A08-B498-A5381F5F8DA8}" dt="2019-11-15T13:32:02.818" v="1849" actId="20577"/>
          <ac:spMkLst>
            <pc:docMk/>
            <pc:sldMk cId="0" sldId="261"/>
            <ac:spMk id="4" creationId="{700E897A-A945-468B-82C5-65338BEBA706}"/>
          </ac:spMkLst>
        </pc:spChg>
        <pc:spChg chg="mod">
          <ac:chgData name="Nir Goren" userId="1ed39541-ecdd-479c-bab9-6114a798fdc0" providerId="ADAL" clId="{C159F4DD-1ED3-4A08-B498-A5381F5F8DA8}" dt="2019-11-15T13:24:45.430" v="1583" actId="20577"/>
          <ac:spMkLst>
            <pc:docMk/>
            <pc:sldMk cId="0" sldId="261"/>
            <ac:spMk id="116" creationId="{00000000-0000-0000-0000-000000000000}"/>
          </ac:spMkLst>
        </pc:spChg>
        <pc:picChg chg="del mod">
          <ac:chgData name="Nir Goren" userId="1ed39541-ecdd-479c-bab9-6114a798fdc0" providerId="ADAL" clId="{C159F4DD-1ED3-4A08-B498-A5381F5F8DA8}" dt="2019-11-15T13:31:50.020" v="1845" actId="478"/>
          <ac:picMkLst>
            <pc:docMk/>
            <pc:sldMk cId="0" sldId="261"/>
            <ac:picMk id="2" creationId="{D1FDE697-9E66-4229-A95E-98FD30C004A0}"/>
          </ac:picMkLst>
        </pc:picChg>
      </pc:sldChg>
      <pc:sldChg chg="del">
        <pc:chgData name="Nir Goren" userId="1ed39541-ecdd-479c-bab9-6114a798fdc0" providerId="ADAL" clId="{C159F4DD-1ED3-4A08-B498-A5381F5F8DA8}" dt="2019-11-15T10:18:35.401" v="0" actId="2696"/>
        <pc:sldMkLst>
          <pc:docMk/>
          <pc:sldMk cId="0" sldId="262"/>
        </pc:sldMkLst>
      </pc:sldChg>
      <pc:sldChg chg="modSp ord">
        <pc:chgData name="Nir Goren" userId="1ed39541-ecdd-479c-bab9-6114a798fdc0" providerId="ADAL" clId="{C159F4DD-1ED3-4A08-B498-A5381F5F8DA8}" dt="2019-11-15T11:59:05.902" v="899" actId="20577"/>
        <pc:sldMkLst>
          <pc:docMk/>
          <pc:sldMk cId="0" sldId="263"/>
        </pc:sldMkLst>
        <pc:spChg chg="mod">
          <ac:chgData name="Nir Goren" userId="1ed39541-ecdd-479c-bab9-6114a798fdc0" providerId="ADAL" clId="{C159F4DD-1ED3-4A08-B498-A5381F5F8DA8}" dt="2019-11-15T11:59:05.902" v="899" actId="20577"/>
          <ac:spMkLst>
            <pc:docMk/>
            <pc:sldMk cId="0" sldId="263"/>
            <ac:spMk id="129" creationId="{00000000-0000-0000-0000-000000000000}"/>
          </ac:spMkLst>
        </pc:spChg>
        <pc:picChg chg="mod">
          <ac:chgData name="Nir Goren" userId="1ed39541-ecdd-479c-bab9-6114a798fdc0" providerId="ADAL" clId="{C159F4DD-1ED3-4A08-B498-A5381F5F8DA8}" dt="2019-11-15T11:57:04.226" v="842" actId="1076"/>
          <ac:picMkLst>
            <pc:docMk/>
            <pc:sldMk cId="0" sldId="263"/>
            <ac:picMk id="130" creationId="{00000000-0000-0000-0000-000000000000}"/>
          </ac:picMkLst>
        </pc:picChg>
      </pc:sldChg>
      <pc:sldChg chg="modSp ord">
        <pc:chgData name="Nir Goren" userId="1ed39541-ecdd-479c-bab9-6114a798fdc0" providerId="ADAL" clId="{C159F4DD-1ED3-4A08-B498-A5381F5F8DA8}" dt="2019-11-15T11:59:20.808" v="900" actId="20577"/>
        <pc:sldMkLst>
          <pc:docMk/>
          <pc:sldMk cId="0" sldId="264"/>
        </pc:sldMkLst>
        <pc:spChg chg="mod">
          <ac:chgData name="Nir Goren" userId="1ed39541-ecdd-479c-bab9-6114a798fdc0" providerId="ADAL" clId="{C159F4DD-1ED3-4A08-B498-A5381F5F8DA8}" dt="2019-11-15T11:59:20.808" v="900" actId="20577"/>
          <ac:spMkLst>
            <pc:docMk/>
            <pc:sldMk cId="0" sldId="264"/>
            <ac:spMk id="135" creationId="{00000000-0000-0000-0000-000000000000}"/>
          </ac:spMkLst>
        </pc:spChg>
      </pc:sldChg>
      <pc:sldChg chg="modSp ord">
        <pc:chgData name="Nir Goren" userId="1ed39541-ecdd-479c-bab9-6114a798fdc0" providerId="ADAL" clId="{C159F4DD-1ED3-4A08-B498-A5381F5F8DA8}" dt="2019-11-15T12:06:13.461" v="990" actId="1076"/>
        <pc:sldMkLst>
          <pc:docMk/>
          <pc:sldMk cId="0" sldId="265"/>
        </pc:sldMkLst>
        <pc:spChg chg="mod">
          <ac:chgData name="Nir Goren" userId="1ed39541-ecdd-479c-bab9-6114a798fdc0" providerId="ADAL" clId="{C159F4DD-1ED3-4A08-B498-A5381F5F8DA8}" dt="2019-11-15T12:06:13.461" v="990" actId="1076"/>
          <ac:spMkLst>
            <pc:docMk/>
            <pc:sldMk cId="0" sldId="265"/>
            <ac:spMk id="2" creationId="{484F2ECE-52E5-4BDA-8BC8-C5357B77BACB}"/>
          </ac:spMkLst>
        </pc:spChg>
        <pc:spChg chg="mod">
          <ac:chgData name="Nir Goren" userId="1ed39541-ecdd-479c-bab9-6114a798fdc0" providerId="ADAL" clId="{C159F4DD-1ED3-4A08-B498-A5381F5F8DA8}" dt="2019-11-15T12:03:54.577" v="983" actId="20577"/>
          <ac:spMkLst>
            <pc:docMk/>
            <pc:sldMk cId="0" sldId="265"/>
            <ac:spMk id="142" creationId="{00000000-0000-0000-0000-000000000000}"/>
          </ac:spMkLst>
        </pc:spChg>
      </pc:sldChg>
      <pc:sldChg chg="ord">
        <pc:chgData name="Nir Goren" userId="1ed39541-ecdd-479c-bab9-6114a798fdc0" providerId="ADAL" clId="{C159F4DD-1ED3-4A08-B498-A5381F5F8DA8}" dt="2019-11-15T10:32:46.360" v="43"/>
        <pc:sldMkLst>
          <pc:docMk/>
          <pc:sldMk cId="0" sldId="266"/>
        </pc:sldMkLst>
      </pc:sldChg>
      <pc:sldChg chg="del">
        <pc:chgData name="Nir Goren" userId="1ed39541-ecdd-479c-bab9-6114a798fdc0" providerId="ADAL" clId="{C159F4DD-1ED3-4A08-B498-A5381F5F8DA8}" dt="2019-11-15T10:33:10.919" v="45" actId="2696"/>
        <pc:sldMkLst>
          <pc:docMk/>
          <pc:sldMk cId="0" sldId="267"/>
        </pc:sldMkLst>
      </pc:sldChg>
      <pc:sldChg chg="addCm">
        <pc:chgData name="Nir Goren" userId="1ed39541-ecdd-479c-bab9-6114a798fdc0" providerId="ADAL" clId="{C159F4DD-1ED3-4A08-B498-A5381F5F8DA8}" dt="2019-11-15T11:54:51.374" v="763" actId="1589"/>
        <pc:sldMkLst>
          <pc:docMk/>
          <pc:sldMk cId="0" sldId="268"/>
        </pc:sldMkLst>
      </pc:sldChg>
      <pc:sldChg chg="modSp">
        <pc:chgData name="Nir Goren" userId="1ed39541-ecdd-479c-bab9-6114a798fdc0" providerId="ADAL" clId="{C159F4DD-1ED3-4A08-B498-A5381F5F8DA8}" dt="2019-11-15T11:28:16.338" v="357" actId="20577"/>
        <pc:sldMkLst>
          <pc:docMk/>
          <pc:sldMk cId="0" sldId="269"/>
        </pc:sldMkLst>
        <pc:spChg chg="mod">
          <ac:chgData name="Nir Goren" userId="1ed39541-ecdd-479c-bab9-6114a798fdc0" providerId="ADAL" clId="{C159F4DD-1ED3-4A08-B498-A5381F5F8DA8}" dt="2019-11-15T11:28:16.338" v="357" actId="20577"/>
          <ac:spMkLst>
            <pc:docMk/>
            <pc:sldMk cId="0" sldId="269"/>
            <ac:spMk id="167" creationId="{00000000-0000-0000-0000-000000000000}"/>
          </ac:spMkLst>
        </pc:spChg>
      </pc:sldChg>
      <pc:sldChg chg="addSp delSp modSp">
        <pc:chgData name="Nir Goren" userId="1ed39541-ecdd-479c-bab9-6114a798fdc0" providerId="ADAL" clId="{C159F4DD-1ED3-4A08-B498-A5381F5F8DA8}" dt="2019-11-15T13:19:14.701" v="1454" actId="20577"/>
        <pc:sldMkLst>
          <pc:docMk/>
          <pc:sldMk cId="0" sldId="270"/>
        </pc:sldMkLst>
        <pc:spChg chg="add mod">
          <ac:chgData name="Nir Goren" userId="1ed39541-ecdd-479c-bab9-6114a798fdc0" providerId="ADAL" clId="{C159F4DD-1ED3-4A08-B498-A5381F5F8DA8}" dt="2019-11-15T13:19:14.701" v="1454" actId="20577"/>
          <ac:spMkLst>
            <pc:docMk/>
            <pc:sldMk cId="0" sldId="270"/>
            <ac:spMk id="2" creationId="{817014C5-C19B-4503-8FC5-EAAF276D77E8}"/>
          </ac:spMkLst>
        </pc:spChg>
        <pc:spChg chg="add del mod">
          <ac:chgData name="Nir Goren" userId="1ed39541-ecdd-479c-bab9-6114a798fdc0" providerId="ADAL" clId="{C159F4DD-1ED3-4A08-B498-A5381F5F8DA8}" dt="2019-11-15T10:34:44.295" v="47" actId="478"/>
          <ac:spMkLst>
            <pc:docMk/>
            <pc:sldMk cId="0" sldId="270"/>
            <ac:spMk id="3" creationId="{55508C86-E490-45F7-859C-4819591DCAA5}"/>
          </ac:spMkLst>
        </pc:spChg>
        <pc:spChg chg="mod">
          <ac:chgData name="Nir Goren" userId="1ed39541-ecdd-479c-bab9-6114a798fdc0" providerId="ADAL" clId="{C159F4DD-1ED3-4A08-B498-A5381F5F8DA8}" dt="2019-11-15T10:35:06.388" v="56" actId="1076"/>
          <ac:spMkLst>
            <pc:docMk/>
            <pc:sldMk cId="0" sldId="270"/>
            <ac:spMk id="172" creationId="{00000000-0000-0000-0000-000000000000}"/>
          </ac:spMkLst>
        </pc:spChg>
        <pc:spChg chg="del">
          <ac:chgData name="Nir Goren" userId="1ed39541-ecdd-479c-bab9-6114a798fdc0" providerId="ADAL" clId="{C159F4DD-1ED3-4A08-B498-A5381F5F8DA8}" dt="2019-11-15T10:34:41.003" v="46" actId="478"/>
          <ac:spMkLst>
            <pc:docMk/>
            <pc:sldMk cId="0" sldId="270"/>
            <ac:spMk id="173" creationId="{00000000-0000-0000-0000-000000000000}"/>
          </ac:spMkLst>
        </pc:spChg>
        <pc:picChg chg="add mod">
          <ac:chgData name="Nir Goren" userId="1ed39541-ecdd-479c-bab9-6114a798fdc0" providerId="ADAL" clId="{C159F4DD-1ED3-4A08-B498-A5381F5F8DA8}" dt="2019-11-15T10:35:16.269" v="59" actId="14100"/>
          <ac:picMkLst>
            <pc:docMk/>
            <pc:sldMk cId="0" sldId="270"/>
            <ac:picMk id="4" creationId="{5C7A6447-DB95-4511-B6F6-C9424E4FD893}"/>
          </ac:picMkLst>
        </pc:picChg>
      </pc:sldChg>
      <pc:sldChg chg="addSp delSp modSp ord modAnim">
        <pc:chgData name="Nir Goren" userId="1ed39541-ecdd-479c-bab9-6114a798fdc0" providerId="ADAL" clId="{C159F4DD-1ED3-4A08-B498-A5381F5F8DA8}" dt="2019-11-15T13:22:19.014" v="1581"/>
        <pc:sldMkLst>
          <pc:docMk/>
          <pc:sldMk cId="0" sldId="271"/>
        </pc:sldMkLst>
        <pc:spChg chg="add mod">
          <ac:chgData name="Nir Goren" userId="1ed39541-ecdd-479c-bab9-6114a798fdc0" providerId="ADAL" clId="{C159F4DD-1ED3-4A08-B498-A5381F5F8DA8}" dt="2019-11-15T11:47:29.916" v="702" actId="20577"/>
          <ac:spMkLst>
            <pc:docMk/>
            <pc:sldMk cId="0" sldId="271"/>
            <ac:spMk id="5" creationId="{EE416A3C-8D67-430F-842D-EAEF0B6731FE}"/>
          </ac:spMkLst>
        </pc:spChg>
        <pc:picChg chg="del mod modCrop">
          <ac:chgData name="Nir Goren" userId="1ed39541-ecdd-479c-bab9-6114a798fdc0" providerId="ADAL" clId="{C159F4DD-1ED3-4A08-B498-A5381F5F8DA8}" dt="2019-11-15T11:46:06.975" v="520"/>
          <ac:picMkLst>
            <pc:docMk/>
            <pc:sldMk cId="0" sldId="271"/>
            <ac:picMk id="4" creationId="{E9B55E6E-5255-40C3-AC8E-E9E3D64E48AE}"/>
          </ac:picMkLst>
        </pc:picChg>
        <pc:picChg chg="add mod">
          <ac:chgData name="Nir Goren" userId="1ed39541-ecdd-479c-bab9-6114a798fdc0" providerId="ADAL" clId="{C159F4DD-1ED3-4A08-B498-A5381F5F8DA8}" dt="2019-11-15T13:22:00.935" v="1580" actId="1076"/>
          <ac:picMkLst>
            <pc:docMk/>
            <pc:sldMk cId="0" sldId="271"/>
            <ac:picMk id="6" creationId="{DE2162C4-A7E8-4B4A-9A0D-38A074D6D93B}"/>
          </ac:picMkLst>
        </pc:picChg>
      </pc:sldChg>
      <pc:sldChg chg="addSp delSp modSp">
        <pc:chgData name="Nir Goren" userId="1ed39541-ecdd-479c-bab9-6114a798fdc0" providerId="ADAL" clId="{C159F4DD-1ED3-4A08-B498-A5381F5F8DA8}" dt="2019-11-15T12:10:20.826" v="1058" actId="14100"/>
        <pc:sldMkLst>
          <pc:docMk/>
          <pc:sldMk cId="0" sldId="272"/>
        </pc:sldMkLst>
        <pc:spChg chg="mod">
          <ac:chgData name="Nir Goren" userId="1ed39541-ecdd-479c-bab9-6114a798fdc0" providerId="ADAL" clId="{C159F4DD-1ED3-4A08-B498-A5381F5F8DA8}" dt="2019-11-15T12:10:06.057" v="1043" actId="20577"/>
          <ac:spMkLst>
            <pc:docMk/>
            <pc:sldMk cId="0" sldId="272"/>
            <ac:spMk id="184" creationId="{00000000-0000-0000-0000-000000000000}"/>
          </ac:spMkLst>
        </pc:spChg>
        <pc:spChg chg="del mod">
          <ac:chgData name="Nir Goren" userId="1ed39541-ecdd-479c-bab9-6114a798fdc0" providerId="ADAL" clId="{C159F4DD-1ED3-4A08-B498-A5381F5F8DA8}" dt="2019-11-15T12:09:49.103" v="995" actId="478"/>
          <ac:spMkLst>
            <pc:docMk/>
            <pc:sldMk cId="0" sldId="272"/>
            <ac:spMk id="185" creationId="{00000000-0000-0000-0000-000000000000}"/>
          </ac:spMkLst>
        </pc:spChg>
        <pc:picChg chg="add mod">
          <ac:chgData name="Nir Goren" userId="1ed39541-ecdd-479c-bab9-6114a798fdc0" providerId="ADAL" clId="{C159F4DD-1ED3-4A08-B498-A5381F5F8DA8}" dt="2019-11-15T12:10:20.826" v="1058" actId="14100"/>
          <ac:picMkLst>
            <pc:docMk/>
            <pc:sldMk cId="0" sldId="272"/>
            <ac:picMk id="2" creationId="{FC400A2A-6788-4EEE-B97B-668B5596F9AA}"/>
          </ac:picMkLst>
        </pc:picChg>
      </pc:sldChg>
      <pc:sldChg chg="modSp addCm modCm">
        <pc:chgData name="Nir Goren" userId="1ed39541-ecdd-479c-bab9-6114a798fdc0" providerId="ADAL" clId="{C159F4DD-1ED3-4A08-B498-A5381F5F8DA8}" dt="2019-11-15T12:33:34.336" v="1136"/>
        <pc:sldMkLst>
          <pc:docMk/>
          <pc:sldMk cId="0" sldId="273"/>
        </pc:sldMkLst>
        <pc:spChg chg="mod">
          <ac:chgData name="Nir Goren" userId="1ed39541-ecdd-479c-bab9-6114a798fdc0" providerId="ADAL" clId="{C159F4DD-1ED3-4A08-B498-A5381F5F8DA8}" dt="2019-11-15T12:23:33.562" v="1134" actId="20577"/>
          <ac:spMkLst>
            <pc:docMk/>
            <pc:sldMk cId="0" sldId="273"/>
            <ac:spMk id="191" creationId="{00000000-0000-0000-0000-000000000000}"/>
          </ac:spMkLst>
        </pc:spChg>
      </pc:sldChg>
      <pc:sldChg chg="modSp add del ord">
        <pc:chgData name="Nir Goren" userId="1ed39541-ecdd-479c-bab9-6114a798fdc0" providerId="ADAL" clId="{C159F4DD-1ED3-4A08-B498-A5381F5F8DA8}" dt="2019-11-15T12:44:06.945" v="1181" actId="20577"/>
        <pc:sldMkLst>
          <pc:docMk/>
          <pc:sldMk cId="3459214605" sldId="274"/>
        </pc:sldMkLst>
        <pc:spChg chg="mod">
          <ac:chgData name="Nir Goren" userId="1ed39541-ecdd-479c-bab9-6114a798fdc0" providerId="ADAL" clId="{C159F4DD-1ED3-4A08-B498-A5381F5F8DA8}" dt="2019-11-15T12:44:06.945" v="1181" actId="20577"/>
          <ac:spMkLst>
            <pc:docMk/>
            <pc:sldMk cId="3459214605" sldId="274"/>
            <ac:spMk id="3" creationId="{00000000-0000-0000-0000-000000000000}"/>
          </ac:spMkLst>
        </pc:spChg>
      </pc:sldChg>
      <pc:sldChg chg="modSp add">
        <pc:chgData name="Nir Goren" userId="1ed39541-ecdd-479c-bab9-6114a798fdc0" providerId="ADAL" clId="{C159F4DD-1ED3-4A08-B498-A5381F5F8DA8}" dt="2019-11-15T13:21:08.065" v="1578" actId="1076"/>
        <pc:sldMkLst>
          <pc:docMk/>
          <pc:sldMk cId="387481161" sldId="275"/>
        </pc:sldMkLst>
        <pc:spChg chg="mod">
          <ac:chgData name="Nir Goren" userId="1ed39541-ecdd-479c-bab9-6114a798fdc0" providerId="ADAL" clId="{C159F4DD-1ED3-4A08-B498-A5381F5F8DA8}" dt="2019-11-15T12:36:56.886" v="1149" actId="20577"/>
          <ac:spMkLst>
            <pc:docMk/>
            <pc:sldMk cId="387481161" sldId="275"/>
            <ac:spMk id="2" creationId="{00000000-0000-0000-0000-000000000000}"/>
          </ac:spMkLst>
        </pc:spChg>
        <pc:spChg chg="mod">
          <ac:chgData name="Nir Goren" userId="1ed39541-ecdd-479c-bab9-6114a798fdc0" providerId="ADAL" clId="{C159F4DD-1ED3-4A08-B498-A5381F5F8DA8}" dt="2019-11-15T13:19:59.516" v="1470" actId="20577"/>
          <ac:spMkLst>
            <pc:docMk/>
            <pc:sldMk cId="387481161" sldId="275"/>
            <ac:spMk id="3" creationId="{00000000-0000-0000-0000-000000000000}"/>
          </ac:spMkLst>
        </pc:spChg>
        <pc:spChg chg="mod">
          <ac:chgData name="Nir Goren" userId="1ed39541-ecdd-479c-bab9-6114a798fdc0" providerId="ADAL" clId="{C159F4DD-1ED3-4A08-B498-A5381F5F8DA8}" dt="2019-11-15T13:21:08.065" v="1578" actId="1076"/>
          <ac:spMkLst>
            <pc:docMk/>
            <pc:sldMk cId="387481161" sldId="275"/>
            <ac:spMk id="7" creationId="{00000000-0000-0000-0000-000000000000}"/>
          </ac:spMkLst>
        </pc:spChg>
      </pc:sldChg>
      <pc:sldChg chg="del">
        <pc:chgData name="Nir Goren" userId="1ed39541-ecdd-479c-bab9-6114a798fdc0" providerId="ADAL" clId="{C159F4DD-1ED3-4A08-B498-A5381F5F8DA8}" dt="2019-11-15T12:36:39.764" v="1144" actId="2696"/>
        <pc:sldMkLst>
          <pc:docMk/>
          <pc:sldMk cId="2916128448" sldId="275"/>
        </pc:sldMkLst>
      </pc:sldChg>
      <pc:sldChg chg="modSp">
        <pc:chgData name="Nir Goren" userId="1ed39541-ecdd-479c-bab9-6114a798fdc0" providerId="ADAL" clId="{C159F4DD-1ED3-4A08-B498-A5381F5F8DA8}" dt="2019-11-15T11:32:17.849" v="455" actId="20577"/>
        <pc:sldMkLst>
          <pc:docMk/>
          <pc:sldMk cId="3822214466" sldId="276"/>
        </pc:sldMkLst>
        <pc:spChg chg="mod">
          <ac:chgData name="Nir Goren" userId="1ed39541-ecdd-479c-bab9-6114a798fdc0" providerId="ADAL" clId="{C159F4DD-1ED3-4A08-B498-A5381F5F8DA8}" dt="2019-11-15T11:32:17.849" v="455" actId="20577"/>
          <ac:spMkLst>
            <pc:docMk/>
            <pc:sldMk cId="3822214466" sldId="276"/>
            <ac:spMk id="3" creationId="{92E7B244-3444-487F-B6E7-E852F790BA5A}"/>
          </ac:spMkLst>
        </pc:spChg>
      </pc:sldChg>
      <pc:sldChg chg="addSp delSp modSp addCm delCm modCm">
        <pc:chgData name="Nir Goren" userId="1ed39541-ecdd-479c-bab9-6114a798fdc0" providerId="ADAL" clId="{C159F4DD-1ED3-4A08-B498-A5381F5F8DA8}" dt="2019-11-15T13:13:25.844" v="1433" actId="1035"/>
        <pc:sldMkLst>
          <pc:docMk/>
          <pc:sldMk cId="2800862532" sldId="277"/>
        </pc:sldMkLst>
        <pc:spChg chg="mod">
          <ac:chgData name="Nir Goren" userId="1ed39541-ecdd-479c-bab9-6114a798fdc0" providerId="ADAL" clId="{C159F4DD-1ED3-4A08-B498-A5381F5F8DA8}" dt="2019-11-15T11:32:52.130" v="457" actId="20577"/>
          <ac:spMkLst>
            <pc:docMk/>
            <pc:sldMk cId="2800862532" sldId="277"/>
            <ac:spMk id="2" creationId="{4100C834-0681-4BFC-8725-E1E91D00DF44}"/>
          </ac:spMkLst>
        </pc:spChg>
        <pc:spChg chg="mod">
          <ac:chgData name="Nir Goren" userId="1ed39541-ecdd-479c-bab9-6114a798fdc0" providerId="ADAL" clId="{C159F4DD-1ED3-4A08-B498-A5381F5F8DA8}" dt="2019-11-15T11:33:40.496" v="465" actId="20577"/>
          <ac:spMkLst>
            <pc:docMk/>
            <pc:sldMk cId="2800862532" sldId="277"/>
            <ac:spMk id="3" creationId="{8798923A-8417-4CBF-8FCF-A82CC03EB39C}"/>
          </ac:spMkLst>
        </pc:spChg>
        <pc:spChg chg="add del mod">
          <ac:chgData name="Nir Goren" userId="1ed39541-ecdd-479c-bab9-6114a798fdc0" providerId="ADAL" clId="{C159F4DD-1ED3-4A08-B498-A5381F5F8DA8}" dt="2019-11-15T13:10:43.457" v="1191" actId="478"/>
          <ac:spMkLst>
            <pc:docMk/>
            <pc:sldMk cId="2800862532" sldId="277"/>
            <ac:spMk id="6" creationId="{C51E72F8-D278-48CB-AB1B-EEB91A5880E5}"/>
          </ac:spMkLst>
        </pc:spChg>
        <pc:spChg chg="add mod">
          <ac:chgData name="Nir Goren" userId="1ed39541-ecdd-479c-bab9-6114a798fdc0" providerId="ADAL" clId="{C159F4DD-1ED3-4A08-B498-A5381F5F8DA8}" dt="2019-11-15T13:11:16.393" v="1231" actId="1076"/>
          <ac:spMkLst>
            <pc:docMk/>
            <pc:sldMk cId="2800862532" sldId="277"/>
            <ac:spMk id="8" creationId="{E9041CEF-1E0A-49BF-ABC0-C7E4D8814227}"/>
          </ac:spMkLst>
        </pc:spChg>
        <pc:spChg chg="add mod">
          <ac:chgData name="Nir Goren" userId="1ed39541-ecdd-479c-bab9-6114a798fdc0" providerId="ADAL" clId="{C159F4DD-1ED3-4A08-B498-A5381F5F8DA8}" dt="2019-11-15T13:13:25.844" v="1433" actId="1035"/>
          <ac:spMkLst>
            <pc:docMk/>
            <pc:sldMk cId="2800862532" sldId="277"/>
            <ac:spMk id="15" creationId="{EFDA1BB9-EBB0-4D07-B8DC-E870C0E112D6}"/>
          </ac:spMkLst>
        </pc:spChg>
        <pc:picChg chg="mod">
          <ac:chgData name="Nir Goren" userId="1ed39541-ecdd-479c-bab9-6114a798fdc0" providerId="ADAL" clId="{C159F4DD-1ED3-4A08-B498-A5381F5F8DA8}" dt="2019-11-15T11:07:13.181" v="64" actId="1036"/>
          <ac:picMkLst>
            <pc:docMk/>
            <pc:sldMk cId="2800862532" sldId="277"/>
            <ac:picMk id="4" creationId="{F71E8F73-47E5-4234-99D1-8C4928DF6EFC}"/>
          </ac:picMkLst>
        </pc:picChg>
        <pc:picChg chg="mod">
          <ac:chgData name="Nir Goren" userId="1ed39541-ecdd-479c-bab9-6114a798fdc0" providerId="ADAL" clId="{C159F4DD-1ED3-4A08-B498-A5381F5F8DA8}" dt="2019-11-15T10:47:30.752" v="63" actId="1076"/>
          <ac:picMkLst>
            <pc:docMk/>
            <pc:sldMk cId="2800862532" sldId="277"/>
            <ac:picMk id="11" creationId="{A5B8187A-EF3B-4A2E-881C-51D896FB7154}"/>
          </ac:picMkLst>
        </pc:picChg>
        <pc:cxnChg chg="add mod">
          <ac:chgData name="Nir Goren" userId="1ed39541-ecdd-479c-bab9-6114a798fdc0" providerId="ADAL" clId="{C159F4DD-1ED3-4A08-B498-A5381F5F8DA8}" dt="2019-11-15T13:11:34.267" v="1233" actId="14100"/>
          <ac:cxnSpMkLst>
            <pc:docMk/>
            <pc:sldMk cId="2800862532" sldId="277"/>
            <ac:cxnSpMk id="13" creationId="{F20F3409-61AB-4FCF-8CBE-DBD250B945B2}"/>
          </ac:cxnSpMkLst>
        </pc:cxnChg>
        <pc:cxnChg chg="add del mod">
          <ac:chgData name="Nir Goren" userId="1ed39541-ecdd-479c-bab9-6114a798fdc0" providerId="ADAL" clId="{C159F4DD-1ED3-4A08-B498-A5381F5F8DA8}" dt="2019-11-15T13:12:38.253" v="1324" actId="478"/>
          <ac:cxnSpMkLst>
            <pc:docMk/>
            <pc:sldMk cId="2800862532" sldId="277"/>
            <ac:cxnSpMk id="16" creationId="{1ECA71FD-B3CE-4778-A7F2-EB8F5603FD5F}"/>
          </ac:cxnSpMkLst>
        </pc:cxnChg>
        <pc:cxnChg chg="add mod">
          <ac:chgData name="Nir Goren" userId="1ed39541-ecdd-479c-bab9-6114a798fdc0" providerId="ADAL" clId="{C159F4DD-1ED3-4A08-B498-A5381F5F8DA8}" dt="2019-11-15T13:13:12.691" v="1429" actId="1037"/>
          <ac:cxnSpMkLst>
            <pc:docMk/>
            <pc:sldMk cId="2800862532" sldId="277"/>
            <ac:cxnSpMk id="18" creationId="{622FD7EE-75C9-4B92-9112-A6FFF2EA82A5}"/>
          </ac:cxnSpMkLst>
        </pc:cxnChg>
      </pc:sldChg>
      <pc:sldChg chg="addSp delSp modSp add delAnim modAnim">
        <pc:chgData name="Nir Goren" userId="1ed39541-ecdd-479c-bab9-6114a798fdc0" providerId="ADAL" clId="{C159F4DD-1ED3-4A08-B498-A5381F5F8DA8}" dt="2019-11-15T12:36:22.971" v="1143"/>
        <pc:sldMkLst>
          <pc:docMk/>
          <pc:sldMk cId="672854400" sldId="278"/>
        </pc:sldMkLst>
        <pc:spChg chg="mod">
          <ac:chgData name="Nir Goren" userId="1ed39541-ecdd-479c-bab9-6114a798fdc0" providerId="ADAL" clId="{C159F4DD-1ED3-4A08-B498-A5381F5F8DA8}" dt="2019-11-15T12:35:31.836" v="1137"/>
          <ac:spMkLst>
            <pc:docMk/>
            <pc:sldMk cId="672854400" sldId="278"/>
            <ac:spMk id="2" creationId="{00000000-0000-0000-0000-000000000000}"/>
          </ac:spMkLst>
        </pc:spChg>
        <pc:spChg chg="del mod">
          <ac:chgData name="Nir Goren" userId="1ed39541-ecdd-479c-bab9-6114a798fdc0" providerId="ADAL" clId="{C159F4DD-1ED3-4A08-B498-A5381F5F8DA8}" dt="2019-11-15T12:35:48.086" v="1138" actId="478"/>
          <ac:spMkLst>
            <pc:docMk/>
            <pc:sldMk cId="672854400" sldId="278"/>
            <ac:spMk id="3" creationId="{00000000-0000-0000-0000-000000000000}"/>
          </ac:spMkLst>
        </pc:spChg>
        <pc:spChg chg="add del mod">
          <ac:chgData name="Nir Goren" userId="1ed39541-ecdd-479c-bab9-6114a798fdc0" providerId="ADAL" clId="{C159F4DD-1ED3-4A08-B498-A5381F5F8DA8}" dt="2019-11-15T11:40:12.127" v="504" actId="478"/>
          <ac:spMkLst>
            <pc:docMk/>
            <pc:sldMk cId="672854400" sldId="278"/>
            <ac:spMk id="4" creationId="{D8063298-E5AF-4451-9917-45E6CC140D0D}"/>
          </ac:spMkLst>
        </pc:spChg>
        <pc:spChg chg="del mod">
          <ac:chgData name="Nir Goren" userId="1ed39541-ecdd-479c-bab9-6114a798fdc0" providerId="ADAL" clId="{C159F4DD-1ED3-4A08-B498-A5381F5F8DA8}" dt="2019-11-15T11:38:42.310" v="497" actId="478"/>
          <ac:spMkLst>
            <pc:docMk/>
            <pc:sldMk cId="672854400" sldId="278"/>
            <ac:spMk id="7" creationId="{00000000-0000-0000-0000-000000000000}"/>
          </ac:spMkLst>
        </pc:spChg>
        <pc:spChg chg="add del mod">
          <ac:chgData name="Nir Goren" userId="1ed39541-ecdd-479c-bab9-6114a798fdc0" providerId="ADAL" clId="{C159F4DD-1ED3-4A08-B498-A5381F5F8DA8}" dt="2019-11-15T12:35:49.467" v="1139" actId="478"/>
          <ac:spMkLst>
            <pc:docMk/>
            <pc:sldMk cId="672854400" sldId="278"/>
            <ac:spMk id="9" creationId="{43CD7F35-EDA8-41BA-AB36-E86F3BAC0739}"/>
          </ac:spMkLst>
        </pc:spChg>
        <pc:picChg chg="add mod">
          <ac:chgData name="Nir Goren" userId="1ed39541-ecdd-479c-bab9-6114a798fdc0" providerId="ADAL" clId="{C159F4DD-1ED3-4A08-B498-A5381F5F8DA8}" dt="2019-11-15T12:36:00.157" v="1142" actId="1076"/>
          <ac:picMkLst>
            <pc:docMk/>
            <pc:sldMk cId="672854400" sldId="278"/>
            <ac:picMk id="6" creationId="{FCDC9D31-7CDB-49E7-B962-80DF259C2822}"/>
          </ac:picMkLst>
        </pc:picChg>
      </pc:sldChg>
      <pc:sldChg chg="modSp add">
        <pc:chgData name="Nir Goren" userId="1ed39541-ecdd-479c-bab9-6114a798fdc0" providerId="ADAL" clId="{C159F4DD-1ED3-4A08-B498-A5381F5F8DA8}" dt="2019-11-15T12:52:06.134" v="1183"/>
        <pc:sldMkLst>
          <pc:docMk/>
          <pc:sldMk cId="2333083199" sldId="279"/>
        </pc:sldMkLst>
        <pc:spChg chg="mod">
          <ac:chgData name="Nir Goren" userId="1ed39541-ecdd-479c-bab9-6114a798fdc0" providerId="ADAL" clId="{C159F4DD-1ED3-4A08-B498-A5381F5F8DA8}" dt="2019-11-15T12:52:06.134" v="1183"/>
          <ac:spMkLst>
            <pc:docMk/>
            <pc:sldMk cId="2333083199" sldId="279"/>
            <ac:spMk id="2" creationId="{1D64E9B9-CBDE-475B-BD80-D6F6725F4988}"/>
          </ac:spMkLst>
        </pc:spChg>
      </pc:sldChg>
      <pc:sldChg chg="modSp add">
        <pc:chgData name="Nir Goren" userId="1ed39541-ecdd-479c-bab9-6114a798fdc0" providerId="ADAL" clId="{C159F4DD-1ED3-4A08-B498-A5381F5F8DA8}" dt="2019-11-15T12:52:23.034" v="1185"/>
        <pc:sldMkLst>
          <pc:docMk/>
          <pc:sldMk cId="2690150812" sldId="280"/>
        </pc:sldMkLst>
        <pc:spChg chg="mod">
          <ac:chgData name="Nir Goren" userId="1ed39541-ecdd-479c-bab9-6114a798fdc0" providerId="ADAL" clId="{C159F4DD-1ED3-4A08-B498-A5381F5F8DA8}" dt="2019-11-15T12:52:23.034" v="1185"/>
          <ac:spMkLst>
            <pc:docMk/>
            <pc:sldMk cId="2690150812" sldId="280"/>
            <ac:spMk id="2" creationId="{598EF49E-7BB8-499A-8DAE-BD067CD459C6}"/>
          </ac:spMkLst>
        </pc:spChg>
      </pc:sldChg>
      <pc:sldChg chg="add del">
        <pc:chgData name="Nir Goren" userId="1ed39541-ecdd-479c-bab9-6114a798fdc0" providerId="ADAL" clId="{C159F4DD-1ED3-4A08-B498-A5381F5F8DA8}" dt="2019-11-15T13:46:45.462" v="1851" actId="2696"/>
        <pc:sldMkLst>
          <pc:docMk/>
          <pc:sldMk cId="189973938" sldId="281"/>
        </pc:sldMkLst>
      </pc:sldChg>
      <pc:sldChg chg="modSp add">
        <pc:chgData name="Nir Goren" userId="1ed39541-ecdd-479c-bab9-6114a798fdc0" providerId="ADAL" clId="{C159F4DD-1ED3-4A08-B498-A5381F5F8DA8}" dt="2019-11-15T13:47:00.036" v="1876" actId="20577"/>
        <pc:sldMkLst>
          <pc:docMk/>
          <pc:sldMk cId="1183327614" sldId="281"/>
        </pc:sldMkLst>
        <pc:spChg chg="mod">
          <ac:chgData name="Nir Goren" userId="1ed39541-ecdd-479c-bab9-6114a798fdc0" providerId="ADAL" clId="{C159F4DD-1ED3-4A08-B498-A5381F5F8DA8}" dt="2019-11-15T13:47:00.036" v="1876" actId="20577"/>
          <ac:spMkLst>
            <pc:docMk/>
            <pc:sldMk cId="1183327614" sldId="281"/>
            <ac:spMk id="2" creationId="{CFB137A0-C7C0-4FA1-840C-5874048DD580}"/>
          </ac:spMkLst>
        </pc:spChg>
      </pc:sldChg>
    </pc:docChg>
  </pc:docChgLst>
  <pc:docChgLst>
    <pc:chgData name="Nir Goren" userId="1ed39541-ecdd-479c-bab9-6114a798fdc0" providerId="ADAL" clId="{88FF5322-C0AE-4289-8ECB-762B85838B01}"/>
    <pc:docChg chg="undo custSel addSld modSld">
      <pc:chgData name="Nir Goren" userId="1ed39541-ecdd-479c-bab9-6114a798fdc0" providerId="ADAL" clId="{88FF5322-C0AE-4289-8ECB-762B85838B01}" dt="2019-11-15T17:50:43.898" v="1224" actId="20577"/>
      <pc:docMkLst>
        <pc:docMk/>
      </pc:docMkLst>
      <pc:sldChg chg="modSp">
        <pc:chgData name="Nir Goren" userId="1ed39541-ecdd-479c-bab9-6114a798fdc0" providerId="ADAL" clId="{88FF5322-C0AE-4289-8ECB-762B85838B01}" dt="2019-11-15T11:01:28.101" v="759" actId="20577"/>
        <pc:sldMkLst>
          <pc:docMk/>
          <pc:sldMk cId="0" sldId="257"/>
        </pc:sldMkLst>
        <pc:spChg chg="mod">
          <ac:chgData name="Nir Goren" userId="1ed39541-ecdd-479c-bab9-6114a798fdc0" providerId="ADAL" clId="{88FF5322-C0AE-4289-8ECB-762B85838B01}" dt="2019-11-15T11:01:28.101" v="759" actId="20577"/>
          <ac:spMkLst>
            <pc:docMk/>
            <pc:sldMk cId="0" sldId="257"/>
            <ac:spMk id="91" creationId="{00000000-0000-0000-0000-000000000000}"/>
          </ac:spMkLst>
        </pc:spChg>
      </pc:sldChg>
      <pc:sldChg chg="modSp delCm">
        <pc:chgData name="Nir Goren" userId="1ed39541-ecdd-479c-bab9-6114a798fdc0" providerId="ADAL" clId="{88FF5322-C0AE-4289-8ECB-762B85838B01}" dt="2019-11-15T17:42:19.351" v="1174"/>
        <pc:sldMkLst>
          <pc:docMk/>
          <pc:sldMk cId="0" sldId="259"/>
        </pc:sldMkLst>
        <pc:spChg chg="mod">
          <ac:chgData name="Nir Goren" userId="1ed39541-ecdd-479c-bab9-6114a798fdc0" providerId="ADAL" clId="{88FF5322-C0AE-4289-8ECB-762B85838B01}" dt="2019-11-15T17:42:17.120" v="1173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Nir Goren" userId="1ed39541-ecdd-479c-bab9-6114a798fdc0" providerId="ADAL" clId="{88FF5322-C0AE-4289-8ECB-762B85838B01}" dt="2019-11-15T11:01:19.576" v="758" actId="6549"/>
        <pc:sldMkLst>
          <pc:docMk/>
          <pc:sldMk cId="0" sldId="263"/>
        </pc:sldMkLst>
        <pc:spChg chg="mod">
          <ac:chgData name="Nir Goren" userId="1ed39541-ecdd-479c-bab9-6114a798fdc0" providerId="ADAL" clId="{88FF5322-C0AE-4289-8ECB-762B85838B01}" dt="2019-11-15T11:01:19.576" v="758" actId="6549"/>
          <ac:spMkLst>
            <pc:docMk/>
            <pc:sldMk cId="0" sldId="263"/>
            <ac:spMk id="129" creationId="{00000000-0000-0000-0000-000000000000}"/>
          </ac:spMkLst>
        </pc:spChg>
        <pc:picChg chg="mod">
          <ac:chgData name="Nir Goren" userId="1ed39541-ecdd-479c-bab9-6114a798fdc0" providerId="ADAL" clId="{88FF5322-C0AE-4289-8ECB-762B85838B01}" dt="2019-11-15T10:19:52.566" v="2" actId="1076"/>
          <ac:picMkLst>
            <pc:docMk/>
            <pc:sldMk cId="0" sldId="263"/>
            <ac:picMk id="130" creationId="{00000000-0000-0000-0000-000000000000}"/>
          </ac:picMkLst>
        </pc:picChg>
      </pc:sldChg>
      <pc:sldChg chg="addSp delSp modSp">
        <pc:chgData name="Nir Goren" userId="1ed39541-ecdd-479c-bab9-6114a798fdc0" providerId="ADAL" clId="{88FF5322-C0AE-4289-8ECB-762B85838B01}" dt="2019-11-15T10:23:48.892" v="45" actId="1076"/>
        <pc:sldMkLst>
          <pc:docMk/>
          <pc:sldMk cId="0" sldId="264"/>
        </pc:sldMkLst>
        <pc:spChg chg="del">
          <ac:chgData name="Nir Goren" userId="1ed39541-ecdd-479c-bab9-6114a798fdc0" providerId="ADAL" clId="{88FF5322-C0AE-4289-8ECB-762B85838B01}" dt="2019-11-15T10:23:41.157" v="41" actId="478"/>
          <ac:spMkLst>
            <pc:docMk/>
            <pc:sldMk cId="0" sldId="264"/>
            <ac:spMk id="136" creationId="{00000000-0000-0000-0000-000000000000}"/>
          </ac:spMkLst>
        </pc:spChg>
        <pc:picChg chg="add mod">
          <ac:chgData name="Nir Goren" userId="1ed39541-ecdd-479c-bab9-6114a798fdc0" providerId="ADAL" clId="{88FF5322-C0AE-4289-8ECB-762B85838B01}" dt="2019-11-15T10:23:48.892" v="45" actId="1076"/>
          <ac:picMkLst>
            <pc:docMk/>
            <pc:sldMk cId="0" sldId="264"/>
            <ac:picMk id="2" creationId="{9C16DD57-C426-48CF-A1AD-275506F8408C}"/>
          </ac:picMkLst>
        </pc:picChg>
      </pc:sldChg>
      <pc:sldChg chg="modSp">
        <pc:chgData name="Nir Goren" userId="1ed39541-ecdd-479c-bab9-6114a798fdc0" providerId="ADAL" clId="{88FF5322-C0AE-4289-8ECB-762B85838B01}" dt="2019-11-15T11:01:58.413" v="762" actId="403"/>
        <pc:sldMkLst>
          <pc:docMk/>
          <pc:sldMk cId="0" sldId="265"/>
        </pc:sldMkLst>
        <pc:spChg chg="mod">
          <ac:chgData name="Nir Goren" userId="1ed39541-ecdd-479c-bab9-6114a798fdc0" providerId="ADAL" clId="{88FF5322-C0AE-4289-8ECB-762B85838B01}" dt="2019-11-15T11:01:58.413" v="762" actId="403"/>
          <ac:spMkLst>
            <pc:docMk/>
            <pc:sldMk cId="0" sldId="265"/>
            <ac:spMk id="2" creationId="{484F2ECE-52E5-4BDA-8BC8-C5357B77BACB}"/>
          </ac:spMkLst>
        </pc:spChg>
      </pc:sldChg>
      <pc:sldChg chg="addSp delSp modSp">
        <pc:chgData name="Nir Goren" userId="1ed39541-ecdd-479c-bab9-6114a798fdc0" providerId="ADAL" clId="{88FF5322-C0AE-4289-8ECB-762B85838B01}" dt="2019-11-15T10:29:30.137" v="51" actId="1076"/>
        <pc:sldMkLst>
          <pc:docMk/>
          <pc:sldMk cId="0" sldId="266"/>
        </pc:sldMkLst>
        <pc:spChg chg="del">
          <ac:chgData name="Nir Goren" userId="1ed39541-ecdd-479c-bab9-6114a798fdc0" providerId="ADAL" clId="{88FF5322-C0AE-4289-8ECB-762B85838B01}" dt="2019-11-15T10:29:20.463" v="47" actId="478"/>
          <ac:spMkLst>
            <pc:docMk/>
            <pc:sldMk cId="0" sldId="266"/>
            <ac:spMk id="149" creationId="{00000000-0000-0000-0000-000000000000}"/>
          </ac:spMkLst>
        </pc:spChg>
        <pc:picChg chg="add mod">
          <ac:chgData name="Nir Goren" userId="1ed39541-ecdd-479c-bab9-6114a798fdc0" providerId="ADAL" clId="{88FF5322-C0AE-4289-8ECB-762B85838B01}" dt="2019-11-15T10:29:30.137" v="51" actId="1076"/>
          <ac:picMkLst>
            <pc:docMk/>
            <pc:sldMk cId="0" sldId="266"/>
            <ac:picMk id="2" creationId="{C8DDF8F9-01E5-4998-89F3-DBD047DAF8F8}"/>
          </ac:picMkLst>
        </pc:picChg>
      </pc:sldChg>
      <pc:sldChg chg="addSp delSp modSp delCm">
        <pc:chgData name="Nir Goren" userId="1ed39541-ecdd-479c-bab9-6114a798fdc0" providerId="ADAL" clId="{88FF5322-C0AE-4289-8ECB-762B85838B01}" dt="2019-11-15T17:46:29.430" v="1206" actId="1582"/>
        <pc:sldMkLst>
          <pc:docMk/>
          <pc:sldMk cId="0" sldId="268"/>
        </pc:sldMkLst>
        <pc:spChg chg="add mod">
          <ac:chgData name="Nir Goren" userId="1ed39541-ecdd-479c-bab9-6114a798fdc0" providerId="ADAL" clId="{88FF5322-C0AE-4289-8ECB-762B85838B01}" dt="2019-11-15T17:46:29.430" v="1206" actId="1582"/>
          <ac:spMkLst>
            <pc:docMk/>
            <pc:sldMk cId="0" sldId="268"/>
            <ac:spMk id="2" creationId="{8D72A60E-BDC4-4578-A273-5B826A714A85}"/>
          </ac:spMkLst>
        </pc:spChg>
        <pc:spChg chg="add del mod">
          <ac:chgData name="Nir Goren" userId="1ed39541-ecdd-479c-bab9-6114a798fdc0" providerId="ADAL" clId="{88FF5322-C0AE-4289-8ECB-762B85838B01}" dt="2019-11-15T17:44:07.614" v="1188" actId="478"/>
          <ac:spMkLst>
            <pc:docMk/>
            <pc:sldMk cId="0" sldId="268"/>
            <ac:spMk id="3" creationId="{4EEDB9E4-2EB4-474E-9F6E-329A7C889794}"/>
          </ac:spMkLst>
        </pc:spChg>
        <pc:spChg chg="add mod">
          <ac:chgData name="Nir Goren" userId="1ed39541-ecdd-479c-bab9-6114a798fdc0" providerId="ADAL" clId="{88FF5322-C0AE-4289-8ECB-762B85838B01}" dt="2019-11-15T17:46:29.430" v="1206" actId="1582"/>
          <ac:spMkLst>
            <pc:docMk/>
            <pc:sldMk cId="0" sldId="268"/>
            <ac:spMk id="4" creationId="{04C290B9-9789-4A60-AC23-CB35B33ABD01}"/>
          </ac:spMkLst>
        </pc:spChg>
        <pc:spChg chg="add mod">
          <ac:chgData name="Nir Goren" userId="1ed39541-ecdd-479c-bab9-6114a798fdc0" providerId="ADAL" clId="{88FF5322-C0AE-4289-8ECB-762B85838B01}" dt="2019-11-15T17:46:29.430" v="1206" actId="1582"/>
          <ac:spMkLst>
            <pc:docMk/>
            <pc:sldMk cId="0" sldId="268"/>
            <ac:spMk id="5" creationId="{D01CE02F-7C18-4EEA-BF71-B5AB05D6429C}"/>
          </ac:spMkLst>
        </pc:spChg>
        <pc:spChg chg="del mod">
          <ac:chgData name="Nir Goren" userId="1ed39541-ecdd-479c-bab9-6114a798fdc0" providerId="ADAL" clId="{88FF5322-C0AE-4289-8ECB-762B85838B01}" dt="2019-11-15T17:43:29.255" v="1181" actId="478"/>
          <ac:spMkLst>
            <pc:docMk/>
            <pc:sldMk cId="0" sldId="268"/>
            <ac:spMk id="161" creationId="{00000000-0000-0000-0000-000000000000}"/>
          </ac:spMkLst>
        </pc:spChg>
      </pc:sldChg>
      <pc:sldChg chg="modSp">
        <pc:chgData name="Nir Goren" userId="1ed39541-ecdd-479c-bab9-6114a798fdc0" providerId="ADAL" clId="{88FF5322-C0AE-4289-8ECB-762B85838B01}" dt="2019-11-15T17:50:43.898" v="1224" actId="20577"/>
        <pc:sldMkLst>
          <pc:docMk/>
          <pc:sldMk cId="0" sldId="269"/>
        </pc:sldMkLst>
        <pc:spChg chg="mod">
          <ac:chgData name="Nir Goren" userId="1ed39541-ecdd-479c-bab9-6114a798fdc0" providerId="ADAL" clId="{88FF5322-C0AE-4289-8ECB-762B85838B01}" dt="2019-11-15T17:50:43.898" v="1224" actId="20577"/>
          <ac:spMkLst>
            <pc:docMk/>
            <pc:sldMk cId="0" sldId="269"/>
            <ac:spMk id="167" creationId="{00000000-0000-0000-0000-000000000000}"/>
          </ac:spMkLst>
        </pc:spChg>
      </pc:sldChg>
      <pc:sldChg chg="addSp delSp modSp">
        <pc:chgData name="Nir Goren" userId="1ed39541-ecdd-479c-bab9-6114a798fdc0" providerId="ADAL" clId="{88FF5322-C0AE-4289-8ECB-762B85838B01}" dt="2019-11-15T10:32:14.645" v="57" actId="1076"/>
        <pc:sldMkLst>
          <pc:docMk/>
          <pc:sldMk cId="0" sldId="271"/>
        </pc:sldMkLst>
        <pc:spChg chg="add del mod">
          <ac:chgData name="Nir Goren" userId="1ed39541-ecdd-479c-bab9-6114a798fdc0" providerId="ADAL" clId="{88FF5322-C0AE-4289-8ECB-762B85838B01}" dt="2019-11-15T10:32:07.061" v="53" actId="478"/>
          <ac:spMkLst>
            <pc:docMk/>
            <pc:sldMk cId="0" sldId="271"/>
            <ac:spMk id="3" creationId="{89883976-B4D6-47E8-8E66-82F95987D664}"/>
          </ac:spMkLst>
        </pc:spChg>
        <pc:spChg chg="del">
          <ac:chgData name="Nir Goren" userId="1ed39541-ecdd-479c-bab9-6114a798fdc0" providerId="ADAL" clId="{88FF5322-C0AE-4289-8ECB-762B85838B01}" dt="2019-11-15T10:32:03.109" v="52" actId="478"/>
          <ac:spMkLst>
            <pc:docMk/>
            <pc:sldMk cId="0" sldId="271"/>
            <ac:spMk id="179" creationId="{00000000-0000-0000-0000-000000000000}"/>
          </ac:spMkLst>
        </pc:spChg>
        <pc:picChg chg="add mod">
          <ac:chgData name="Nir Goren" userId="1ed39541-ecdd-479c-bab9-6114a798fdc0" providerId="ADAL" clId="{88FF5322-C0AE-4289-8ECB-762B85838B01}" dt="2019-11-15T10:32:14.645" v="57" actId="1076"/>
          <ac:picMkLst>
            <pc:docMk/>
            <pc:sldMk cId="0" sldId="271"/>
            <ac:picMk id="4" creationId="{E9B55E6E-5255-40C3-AC8E-E9E3D64E48AE}"/>
          </ac:picMkLst>
        </pc:picChg>
      </pc:sldChg>
      <pc:sldChg chg="delSp delAnim">
        <pc:chgData name="Nir Goren" userId="1ed39541-ecdd-479c-bab9-6114a798fdc0" providerId="ADAL" clId="{88FF5322-C0AE-4289-8ECB-762B85838B01}" dt="2019-11-15T10:14:57.293" v="0" actId="478"/>
        <pc:sldMkLst>
          <pc:docMk/>
          <pc:sldMk cId="3459214605" sldId="274"/>
        </pc:sldMkLst>
        <pc:picChg chg="del">
          <ac:chgData name="Nir Goren" userId="1ed39541-ecdd-479c-bab9-6114a798fdc0" providerId="ADAL" clId="{88FF5322-C0AE-4289-8ECB-762B85838B01}" dt="2019-11-15T10:14:57.293" v="0" actId="478"/>
          <ac:picMkLst>
            <pc:docMk/>
            <pc:sldMk cId="3459214605" sldId="274"/>
            <ac:picMk id="4" creationId="{00000000-0000-0000-0000-000000000000}"/>
          </ac:picMkLst>
        </pc:picChg>
      </pc:sldChg>
      <pc:sldChg chg="addSp delSp modSp add">
        <pc:chgData name="Nir Goren" userId="1ed39541-ecdd-479c-bab9-6114a798fdc0" providerId="ADAL" clId="{88FF5322-C0AE-4289-8ECB-762B85838B01}" dt="2019-11-15T11:01:09.459" v="757" actId="20577"/>
        <pc:sldMkLst>
          <pc:docMk/>
          <pc:sldMk cId="3822214466" sldId="276"/>
        </pc:sldMkLst>
        <pc:spChg chg="mod">
          <ac:chgData name="Nir Goren" userId="1ed39541-ecdd-479c-bab9-6114a798fdc0" providerId="ADAL" clId="{88FF5322-C0AE-4289-8ECB-762B85838B01}" dt="2019-11-15T10:52:19.033" v="398" actId="20577"/>
          <ac:spMkLst>
            <pc:docMk/>
            <pc:sldMk cId="3822214466" sldId="276"/>
            <ac:spMk id="2" creationId="{461CCB4F-207E-4E7E-A695-D9750517D72D}"/>
          </ac:spMkLst>
        </pc:spChg>
        <pc:spChg chg="mod">
          <ac:chgData name="Nir Goren" userId="1ed39541-ecdd-479c-bab9-6114a798fdc0" providerId="ADAL" clId="{88FF5322-C0AE-4289-8ECB-762B85838B01}" dt="2019-11-15T11:01:09.459" v="757" actId="20577"/>
          <ac:spMkLst>
            <pc:docMk/>
            <pc:sldMk cId="3822214466" sldId="276"/>
            <ac:spMk id="3" creationId="{92E7B244-3444-487F-B6E7-E852F790BA5A}"/>
          </ac:spMkLst>
        </pc:spChg>
        <pc:picChg chg="add del">
          <ac:chgData name="Nir Goren" userId="1ed39541-ecdd-479c-bab9-6114a798fdc0" providerId="ADAL" clId="{88FF5322-C0AE-4289-8ECB-762B85838B01}" dt="2019-11-15T10:54:24.309" v="447"/>
          <ac:picMkLst>
            <pc:docMk/>
            <pc:sldMk cId="3822214466" sldId="276"/>
            <ac:picMk id="4" creationId="{23AD1DB7-8A8B-4E2D-984B-CA0E9023ECFD}"/>
          </ac:picMkLst>
        </pc:picChg>
      </pc:sldChg>
      <pc:sldChg chg="addSp delSp modSp add">
        <pc:chgData name="Nir Goren" userId="1ed39541-ecdd-479c-bab9-6114a798fdc0" providerId="ADAL" clId="{88FF5322-C0AE-4289-8ECB-762B85838B01}" dt="2019-11-15T11:26:15.511" v="950" actId="1038"/>
        <pc:sldMkLst>
          <pc:docMk/>
          <pc:sldMk cId="2800862532" sldId="277"/>
        </pc:sldMkLst>
        <pc:spChg chg="mod">
          <ac:chgData name="Nir Goren" userId="1ed39541-ecdd-479c-bab9-6114a798fdc0" providerId="ADAL" clId="{88FF5322-C0AE-4289-8ECB-762B85838B01}" dt="2019-11-15T11:12:41.314" v="771" actId="20577"/>
          <ac:spMkLst>
            <pc:docMk/>
            <pc:sldMk cId="2800862532" sldId="277"/>
            <ac:spMk id="2" creationId="{4100C834-0681-4BFC-8725-E1E91D00DF44}"/>
          </ac:spMkLst>
        </pc:spChg>
        <pc:spChg chg="mod">
          <ac:chgData name="Nir Goren" userId="1ed39541-ecdd-479c-bab9-6114a798fdc0" providerId="ADAL" clId="{88FF5322-C0AE-4289-8ECB-762B85838B01}" dt="2019-11-15T11:20:13.571" v="868" actId="1076"/>
          <ac:spMkLst>
            <pc:docMk/>
            <pc:sldMk cId="2800862532" sldId="277"/>
            <ac:spMk id="3" creationId="{8798923A-8417-4CBF-8FCF-A82CC03EB39C}"/>
          </ac:spMkLst>
        </pc:spChg>
        <pc:picChg chg="add mod">
          <ac:chgData name="Nir Goren" userId="1ed39541-ecdd-479c-bab9-6114a798fdc0" providerId="ADAL" clId="{88FF5322-C0AE-4289-8ECB-762B85838B01}" dt="2019-11-15T11:26:11.386" v="942" actId="1038"/>
          <ac:picMkLst>
            <pc:docMk/>
            <pc:sldMk cId="2800862532" sldId="277"/>
            <ac:picMk id="4" creationId="{F71E8F73-47E5-4234-99D1-8C4928DF6EFC}"/>
          </ac:picMkLst>
        </pc:picChg>
        <pc:picChg chg="add mod">
          <ac:chgData name="Nir Goren" userId="1ed39541-ecdd-479c-bab9-6114a798fdc0" providerId="ADAL" clId="{88FF5322-C0AE-4289-8ECB-762B85838B01}" dt="2019-11-15T11:26:15.511" v="950" actId="1038"/>
          <ac:picMkLst>
            <pc:docMk/>
            <pc:sldMk cId="2800862532" sldId="277"/>
            <ac:picMk id="5" creationId="{B28AAE10-B12F-4C6C-B53F-41FCEE1716C1}"/>
          </ac:picMkLst>
        </pc:picChg>
        <pc:picChg chg="add del mod">
          <ac:chgData name="Nir Goren" userId="1ed39541-ecdd-479c-bab9-6114a798fdc0" providerId="ADAL" clId="{88FF5322-C0AE-4289-8ECB-762B85838B01}" dt="2019-11-15T11:16:07.967" v="856" actId="478"/>
          <ac:picMkLst>
            <pc:docMk/>
            <pc:sldMk cId="2800862532" sldId="277"/>
            <ac:picMk id="6" creationId="{5791A12D-6A25-4D55-A92C-855B48967EFA}"/>
          </ac:picMkLst>
        </pc:picChg>
        <pc:picChg chg="add mod">
          <ac:chgData name="Nir Goren" userId="1ed39541-ecdd-479c-bab9-6114a798fdc0" providerId="ADAL" clId="{88FF5322-C0AE-4289-8ECB-762B85838B01}" dt="2019-11-15T11:25:49.028" v="937" actId="1076"/>
          <ac:picMkLst>
            <pc:docMk/>
            <pc:sldMk cId="2800862532" sldId="277"/>
            <ac:picMk id="7" creationId="{1F4F8E1F-3F60-42FC-B6EC-E240252DB79C}"/>
          </ac:picMkLst>
        </pc:picChg>
        <pc:picChg chg="add del mod">
          <ac:chgData name="Nir Goren" userId="1ed39541-ecdd-479c-bab9-6114a798fdc0" providerId="ADAL" clId="{88FF5322-C0AE-4289-8ECB-762B85838B01}" dt="2019-11-15T11:25:19.980" v="933" actId="478"/>
          <ac:picMkLst>
            <pc:docMk/>
            <pc:sldMk cId="2800862532" sldId="277"/>
            <ac:picMk id="8" creationId="{4DA88DAA-0CA5-48B1-B661-1288868C4A7E}"/>
          </ac:picMkLst>
        </pc:picChg>
        <pc:picChg chg="add mod">
          <ac:chgData name="Nir Goren" userId="1ed39541-ecdd-479c-bab9-6114a798fdc0" providerId="ADAL" clId="{88FF5322-C0AE-4289-8ECB-762B85838B01}" dt="2019-11-15T11:25:49.028" v="937" actId="1076"/>
          <ac:picMkLst>
            <pc:docMk/>
            <pc:sldMk cId="2800862532" sldId="277"/>
            <ac:picMk id="9" creationId="{E41ABB0A-1914-45DF-9F33-098D33C34963}"/>
          </ac:picMkLst>
        </pc:picChg>
        <pc:picChg chg="add mod">
          <ac:chgData name="Nir Goren" userId="1ed39541-ecdd-479c-bab9-6114a798fdc0" providerId="ADAL" clId="{88FF5322-C0AE-4289-8ECB-762B85838B01}" dt="2019-11-15T11:25:49.028" v="937" actId="1076"/>
          <ac:picMkLst>
            <pc:docMk/>
            <pc:sldMk cId="2800862532" sldId="277"/>
            <ac:picMk id="10" creationId="{91222AEA-3DA6-400B-A7F8-85B484A58405}"/>
          </ac:picMkLst>
        </pc:picChg>
        <pc:picChg chg="add mod">
          <ac:chgData name="Nir Goren" userId="1ed39541-ecdd-479c-bab9-6114a798fdc0" providerId="ADAL" clId="{88FF5322-C0AE-4289-8ECB-762B85838B01}" dt="2019-11-15T11:26:00.870" v="938" actId="1076"/>
          <ac:picMkLst>
            <pc:docMk/>
            <pc:sldMk cId="2800862532" sldId="277"/>
            <ac:picMk id="11" creationId="{A5B8187A-EF3B-4A2E-881C-51D896FB7154}"/>
          </ac:picMkLst>
        </pc:picChg>
      </pc:sldChg>
    </pc:docChg>
  </pc:docChgLst>
  <pc:docChgLst>
    <pc:chgData name="Nir Goren" userId="1ed39541-ecdd-479c-bab9-6114a798fdc0" providerId="ADAL" clId="{1EDB3FFC-69E6-4B3F-A6E2-C7F3ECA438BA}"/>
    <pc:docChg chg="custSel modSld">
      <pc:chgData name="Nir Goren" userId="1ed39541-ecdd-479c-bab9-6114a798fdc0" providerId="ADAL" clId="{1EDB3FFC-69E6-4B3F-A6E2-C7F3ECA438BA}" dt="2019-11-18T12:08:49.942" v="51"/>
      <pc:docMkLst>
        <pc:docMk/>
      </pc:docMkLst>
      <pc:sldChg chg="addSp delSp modSp">
        <pc:chgData name="Nir Goren" userId="1ed39541-ecdd-479c-bab9-6114a798fdc0" providerId="ADAL" clId="{1EDB3FFC-69E6-4B3F-A6E2-C7F3ECA438BA}" dt="2019-11-18T11:37:28.187" v="45" actId="20577"/>
        <pc:sldMkLst>
          <pc:docMk/>
          <pc:sldMk cId="0" sldId="259"/>
        </pc:sldMkLst>
        <pc:spChg chg="mod">
          <ac:chgData name="Nir Goren" userId="1ed39541-ecdd-479c-bab9-6114a798fdc0" providerId="ADAL" clId="{1EDB3FFC-69E6-4B3F-A6E2-C7F3ECA438BA}" dt="2019-11-18T11:37:28.187" v="45" actId="20577"/>
          <ac:spMkLst>
            <pc:docMk/>
            <pc:sldMk cId="0" sldId="259"/>
            <ac:spMk id="2" creationId="{00000000-0000-0000-0000-000000000000}"/>
          </ac:spMkLst>
        </pc:spChg>
        <pc:picChg chg="add mod">
          <ac:chgData name="Nir Goren" userId="1ed39541-ecdd-479c-bab9-6114a798fdc0" providerId="ADAL" clId="{1EDB3FFC-69E6-4B3F-A6E2-C7F3ECA438BA}" dt="2019-11-18T11:24:02.804" v="5" actId="14100"/>
          <ac:picMkLst>
            <pc:docMk/>
            <pc:sldMk cId="0" sldId="259"/>
            <ac:picMk id="3" creationId="{B6517452-D0AD-4727-9A0F-C034720E05E1}"/>
          </ac:picMkLst>
        </pc:picChg>
        <pc:picChg chg="del mod">
          <ac:chgData name="Nir Goren" userId="1ed39541-ecdd-479c-bab9-6114a798fdc0" providerId="ADAL" clId="{1EDB3FFC-69E6-4B3F-A6E2-C7F3ECA438BA}" dt="2019-11-18T11:23:15.056" v="2" actId="478"/>
          <ac:picMkLst>
            <pc:docMk/>
            <pc:sldMk cId="0" sldId="259"/>
            <ac:picMk id="105" creationId="{00000000-0000-0000-0000-000000000000}"/>
          </ac:picMkLst>
        </pc:picChg>
      </pc:sldChg>
      <pc:sldChg chg="modTransition">
        <pc:chgData name="Nir Goren" userId="1ed39541-ecdd-479c-bab9-6114a798fdc0" providerId="ADAL" clId="{1EDB3FFC-69E6-4B3F-A6E2-C7F3ECA438BA}" dt="2019-11-18T12:08:49.942" v="51"/>
        <pc:sldMkLst>
          <pc:docMk/>
          <pc:sldMk cId="0" sldId="266"/>
        </pc:sldMkLst>
      </pc:sldChg>
      <pc:sldChg chg="modSp">
        <pc:chgData name="Nir Goren" userId="1ed39541-ecdd-479c-bab9-6114a798fdc0" providerId="ADAL" clId="{1EDB3FFC-69E6-4B3F-A6E2-C7F3ECA438BA}" dt="2019-11-18T11:43:36.170" v="50" actId="20577"/>
        <pc:sldMkLst>
          <pc:docMk/>
          <pc:sldMk cId="0" sldId="269"/>
        </pc:sldMkLst>
        <pc:spChg chg="mod">
          <ac:chgData name="Nir Goren" userId="1ed39541-ecdd-479c-bab9-6114a798fdc0" providerId="ADAL" clId="{1EDB3FFC-69E6-4B3F-A6E2-C7F3ECA438BA}" dt="2019-11-18T11:43:36.170" v="50" actId="20577"/>
          <ac:spMkLst>
            <pc:docMk/>
            <pc:sldMk cId="0" sldId="269"/>
            <ac:spMk id="167" creationId="{00000000-0000-0000-0000-000000000000}"/>
          </ac:spMkLst>
        </pc:spChg>
      </pc:sldChg>
      <pc:sldChg chg="modAnim">
        <pc:chgData name="Nir Goren" userId="1ed39541-ecdd-479c-bab9-6114a798fdc0" providerId="ADAL" clId="{1EDB3FFC-69E6-4B3F-A6E2-C7F3ECA438BA}" dt="2019-11-18T11:30:28.918" v="7"/>
        <pc:sldMkLst>
          <pc:docMk/>
          <pc:sldMk cId="3459214605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73062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9726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cc5ec50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0cc5ec50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35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cc5ec50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0cc5ec50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47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0cc5ec50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0cc5ec50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250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0cc5ec50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0cc5ec50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281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cc5ec50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cc5ec50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707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0cc5ec50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0cc5ec50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10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88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0cc5ec50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0cc5ec50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03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0cc5ec50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0cc5ec50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40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0cc5ec503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0cc5ec503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57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0cc5ec50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0cc5ec50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99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0cc5ec50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0cc5ec50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61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0cc5ec50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0cc5ec50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07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0cc5ec50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0cc5ec50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75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ss2019.informatik.uni-freiburg.de/papers/0007_FI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xiv.org/abs/1905.04434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Efficient Algorithms for Optimal Perimeter Guarding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79"/>
              <a:buNone/>
            </a:pPr>
            <a:r>
              <a:rPr lang="en-US" sz="1679" dirty="0"/>
              <a:t>Si Wei Feng∗ , Shuai D. Han∗ , Kai Gao† and </a:t>
            </a:r>
            <a:r>
              <a:rPr lang="en-US" sz="1679" dirty="0" err="1"/>
              <a:t>Jingjin</a:t>
            </a:r>
            <a:r>
              <a:rPr lang="en-US" sz="1679" dirty="0"/>
              <a:t> Yu∗</a:t>
            </a:r>
            <a:endParaRPr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79"/>
              <a:buNone/>
            </a:pPr>
            <a:r>
              <a:rPr lang="en-US" sz="1679" dirty="0"/>
              <a:t>∗Department of Computer Science, Rutgers University at New Brunswick, Piscataway, New Jersey, U.S.A.</a:t>
            </a:r>
            <a:endParaRPr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79"/>
              <a:buNone/>
            </a:pPr>
            <a:r>
              <a:rPr lang="en-US" sz="1679" dirty="0"/>
              <a:t> † School of Mathematical Sciences, University of Science and Technology of China, Hefei, Anhui, China</a:t>
            </a:r>
            <a:endParaRPr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79"/>
              <a:buNone/>
            </a:pPr>
            <a:r>
              <a:rPr lang="en-US" sz="1679" dirty="0" err="1"/>
              <a:t>Rss</a:t>
            </a:r>
            <a:r>
              <a:rPr lang="en-US" sz="1679" dirty="0"/>
              <a:t> 2019:</a:t>
            </a:r>
            <a:r>
              <a:rPr lang="en-US" sz="1650" dirty="0"/>
              <a:t> </a:t>
            </a:r>
            <a:r>
              <a:rPr lang="en-US" sz="1650" u="sng" dirty="0">
                <a:solidFill>
                  <a:schemeClr val="hlink"/>
                </a:solidFill>
                <a:hlinkClick r:id="rId3"/>
              </a:rPr>
              <a:t>http://rss2019.informatik.uni-freiburg.de/papers/0007_FI.pdf</a:t>
            </a:r>
            <a:endParaRPr sz="1650" dirty="0"/>
          </a:p>
          <a:p>
            <a:pPr marL="0" indent="0">
              <a:lnSpc>
                <a:spcPct val="70000"/>
              </a:lnSpc>
              <a:buSzPts val="1680"/>
            </a:pPr>
            <a:r>
              <a:rPr lang="en-US" sz="1679" dirty="0"/>
              <a:t>Full paper at: </a:t>
            </a:r>
            <a:r>
              <a:rPr lang="en-US" sz="1679" u="sng" dirty="0">
                <a:solidFill>
                  <a:schemeClr val="hlink"/>
                </a:solidFill>
                <a:hlinkClick r:id="rId4"/>
              </a:rPr>
              <a:t>https://arxiv.org/abs/1905.04434</a:t>
            </a:r>
            <a:endParaRPr lang="en-US" sz="1679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endParaRPr sz="16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00C834-0681-4BFC-8725-E1E91D00DF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Examining the longest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first</a:t>
                </a:r>
                <a:endParaRPr lang="aa-ET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00C834-0681-4BFC-8725-E1E91D00D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98923A-8417-4CBF-8FCF-A82CC03EB39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459963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longest perimeter</a:t>
                </a:r>
                <a:endParaRPr lang="aa-ET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98923A-8417-4CBF-8FCF-A82CC03EB3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459963"/>
                <a:ext cx="105156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71E8F73-47E5-4234-99D1-8C4928DF6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912" y="2037264"/>
            <a:ext cx="4471049" cy="915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AAE10-B12F-4C6C-B53F-41FCEE171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225" y="3181273"/>
            <a:ext cx="5216510" cy="955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4F8E1F-3F60-42FC-B6EC-E240252DB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510" y="5458723"/>
            <a:ext cx="2113835" cy="531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1ABB0A-1914-45DF-9F33-098D33C34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4571" y="4727438"/>
            <a:ext cx="1019317" cy="419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222AEA-3DA6-400B-A7F8-85B484A58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888" y="4732687"/>
            <a:ext cx="4124901" cy="4667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B8187A-EF3B-4A2E-881C-51D896FB71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3166" y="6173698"/>
            <a:ext cx="7592485" cy="457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041CEF-1E0A-49BF-ABC0-C7E4D8814227}"/>
              </a:ext>
            </a:extLst>
          </p:cNvPr>
          <p:cNvSpPr txBox="1"/>
          <p:nvPr/>
        </p:nvSpPr>
        <p:spPr>
          <a:xfrm>
            <a:off x="7553735" y="4071905"/>
            <a:ext cx="2654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feasible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0F3409-61AB-4FCF-8CBE-DBD250B945B2}"/>
              </a:ext>
            </a:extLst>
          </p:cNvPr>
          <p:cNvCxnSpPr>
            <a:cxnSpLocks/>
          </p:cNvCxnSpPr>
          <p:nvPr/>
        </p:nvCxnSpPr>
        <p:spPr>
          <a:xfrm flipH="1">
            <a:off x="7272961" y="4364661"/>
            <a:ext cx="415828" cy="362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DA1BB9-EBB0-4D07-B8DC-E870C0E112D6}"/>
                  </a:ext>
                </a:extLst>
              </p:cNvPr>
              <p:cNvSpPr txBox="1"/>
              <p:nvPr/>
            </p:nvSpPr>
            <p:spPr>
              <a:xfrm>
                <a:off x="2021020" y="4114795"/>
                <a:ext cx="2654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Doesn’t improve result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DA1BB9-EBB0-4D07-B8DC-E870C0E11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20" y="4114795"/>
                <a:ext cx="2654377" cy="523220"/>
              </a:xfrm>
              <a:prstGeom prst="rect">
                <a:avLst/>
              </a:prstGeom>
              <a:blipFill>
                <a:blip r:embed="rId10"/>
                <a:stretch>
                  <a:fillRect l="-69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2FD7EE-75C9-4B92-9112-A6FFF2EA82A5}"/>
              </a:ext>
            </a:extLst>
          </p:cNvPr>
          <p:cNvCxnSpPr>
            <a:cxnSpLocks/>
          </p:cNvCxnSpPr>
          <p:nvPr/>
        </p:nvCxnSpPr>
        <p:spPr>
          <a:xfrm>
            <a:off x="3469366" y="4363058"/>
            <a:ext cx="415828" cy="362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86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0cc5ec503_0_7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Perimeters Containing Single Components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A6447-DB95-4511-B6F6-C9424E4FD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32" y="942392"/>
            <a:ext cx="5365612" cy="5890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17014C5-C19B-4503-8FC5-EAAF276D77E8}"/>
                  </a:ext>
                </a:extLst>
              </p:cNvPr>
              <p:cNvSpPr/>
              <p:nvPr/>
            </p:nvSpPr>
            <p:spPr>
              <a:xfrm>
                <a:off x="7964999" y="6056812"/>
                <a:ext cx="38252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 lvl="1" indent="-228600">
                  <a:buSzPts val="2800"/>
                </a:pPr>
                <a:r>
                  <a:rPr lang="en-US" dirty="0">
                    <a:solidFill>
                      <a:schemeClr val="tx1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17014C5-C19B-4503-8FC5-EAAF276D7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999" y="6056812"/>
                <a:ext cx="3825278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Perimeters Containing Single Components</a:t>
            </a:r>
            <a:endParaRPr lang="he-IL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DC9D31-7CDB-49E7-B962-80DF259C2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0523" y="1368003"/>
            <a:ext cx="4750954" cy="51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5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F49E-7BB8-499A-8DAE-BD067CD4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Perimeter Containing Multiple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676E0-4711-4699-9034-60A50A946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5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0cc5ec503_0_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Single Perimeter Containing Multiple Components</a:t>
            </a:r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416A3C-8D67-430F-842D-EAEF0B673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228600" indent="-228600">
              <a:spcBef>
                <a:spcPts val="0"/>
              </a:spcBef>
              <a:buSzPts val="2800"/>
            </a:pPr>
            <a:r>
              <a:rPr lang="en-US" dirty="0"/>
              <a:t>We Know how to cover multiple regions without gaps, why not think of every connected component as a single region without gaps?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2162C4-A7E8-4B4A-9A0D-38A074D6D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6" t="6910" r="5334"/>
          <a:stretch/>
        </p:blipFill>
        <p:spPr>
          <a:xfrm>
            <a:off x="2223435" y="2712691"/>
            <a:ext cx="6435315" cy="39452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0cc5ec503_0_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Lemma – No gap needs to be “partially covered” by a robot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700E897A-A945-468B-82C5-65338BEBA70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228600" indent="-228600">
                  <a:spcBef>
                    <a:spcPts val="0"/>
                  </a:spcBef>
                  <a:buSzPts val="2800"/>
                </a:pPr>
                <a:r>
                  <a:rPr lang="en-US" sz="3600" dirty="0"/>
                  <a:t>For a perimeter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600" b="0" i="0" dirty="0">
                    <a:latin typeface="+mj-lt"/>
                  </a:rPr>
                  <a:t>, </a:t>
                </a:r>
                <a:r>
                  <a:rPr lang="en-US" sz="36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 exists an optimal cover</a:t>
                </a:r>
                <a:br>
                  <a:rPr lang="en-US" sz="36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36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…, </m:t>
                        </m:r>
                        <m:sSubSup>
                          <m:sSub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that, for any gap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any</a:t>
                </a:r>
                <a:b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6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sz="36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3600" b="0" i="1" dirty="0" err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 dirty="0" err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600" i="1" dirty="0" err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sz="36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00E897A-A945-468B-82C5-65338BEBA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3"/>
                <a:stretch>
                  <a:fillRect l="-1101" t="-36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0cc5ec503_0_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Notations 2.0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129;g70cc5ec503_0_3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3512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dirty="0"/>
                  <a:t>Let a perimeter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segments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which are divided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gaps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Example:</a:t>
                </a:r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A region with five segments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and five gaps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129" name="Google Shape;129;g70cc5ec503_0_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351200"/>
              </a:xfrm>
              <a:prstGeom prst="rect">
                <a:avLst/>
              </a:prstGeo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" name="Google Shape;130;g70cc5ec503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2511" y="2660125"/>
            <a:ext cx="5100524" cy="26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0cc5ec503_0_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Proposition 2 - Some gap must be skipped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16DD57-C426-48CF-A1AD-275506F84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09" y="1967464"/>
            <a:ext cx="9927181" cy="25841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0cc5ec503_0_50"/>
          <p:cNvSpPr txBox="1">
            <a:spLocks noGrp="1"/>
          </p:cNvSpPr>
          <p:nvPr>
            <p:ph type="title"/>
          </p:nvPr>
        </p:nvSpPr>
        <p:spPr>
          <a:xfrm>
            <a:off x="838200" y="6811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Proposition 3 - There are OPG instances in which the biggest gap must be covered. </a:t>
            </a:r>
            <a:br>
              <a:rPr lang="en-US" dirty="0"/>
            </a:br>
            <a:r>
              <a:rPr lang="en-US" dirty="0"/>
              <a:t>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Google Shape;142;g70cc5ec503_0_5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3512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indent="0">
                  <a:spcBef>
                    <a:spcPts val="0"/>
                  </a:spcBef>
                  <a:buSzPts val="1100"/>
                  <a:buNone/>
                </a:pPr>
                <a:r>
                  <a:rPr lang="en-US" sz="2400" dirty="0"/>
                  <a:t>The optimal cover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is to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{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∪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∪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0"/>
                  </a:spcBef>
                  <a:buSzPts val="1100"/>
                  <a:buNone/>
                </a:pP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a-ET" sz="2400" dirty="0"/>
              </a:p>
            </p:txBody>
          </p:sp>
        </mc:Choice>
        <mc:Fallback xmlns="">
          <p:sp>
            <p:nvSpPr>
              <p:cNvPr id="142" name="Google Shape;142;g70cc5ec503_0_5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351200"/>
              </a:xfrm>
              <a:prstGeom prst="rect">
                <a:avLst/>
              </a:prstGeom>
              <a:blipFill>
                <a:blip r:embed="rId3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" name="Google Shape;143;g70cc5ec503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631" y="2293141"/>
            <a:ext cx="4098975" cy="39667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84F2ECE-52E5-4BDA-8BC8-C5357B77BACB}"/>
                  </a:ext>
                </a:extLst>
              </p:cNvPr>
              <p:cNvSpPr/>
              <p:nvPr/>
            </p:nvSpPr>
            <p:spPr>
              <a:xfrm>
                <a:off x="5703347" y="6176825"/>
                <a:ext cx="27275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𝑙𝑒𝑛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𝑙𝑒𝑛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84F2ECE-52E5-4BDA-8BC8-C5357B77B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347" y="6176825"/>
                <a:ext cx="2727542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2356" b="2983"/>
          <a:stretch/>
        </p:blipFill>
        <p:spPr>
          <a:xfrm>
            <a:off x="7328846" y="2388357"/>
            <a:ext cx="1769801" cy="2333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2356" b="2983"/>
          <a:stretch/>
        </p:blipFill>
        <p:spPr>
          <a:xfrm flipH="1">
            <a:off x="4956405" y="2390629"/>
            <a:ext cx="1769801" cy="2333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2356" b="2983"/>
          <a:stretch/>
        </p:blipFill>
        <p:spPr>
          <a:xfrm rot="14422594" flipH="1">
            <a:off x="6110622" y="4352483"/>
            <a:ext cx="1848309" cy="2437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8697" t="7388" b="52399"/>
          <a:stretch/>
        </p:blipFill>
        <p:spPr>
          <a:xfrm rot="10800000">
            <a:off x="4680533" y="4326340"/>
            <a:ext cx="1843095" cy="140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8697" t="7388" b="52399"/>
          <a:stretch/>
        </p:blipFill>
        <p:spPr>
          <a:xfrm rot="11054430" flipH="1">
            <a:off x="7480603" y="4437796"/>
            <a:ext cx="1843095" cy="1405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2201" y="3451190"/>
                <a:ext cx="4515992" cy="21199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:r>
                  <a:rPr lang="en-US" sz="2400" dirty="0"/>
                  <a:t>Red cover: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𝑙𝑒𝑛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Blue cover:</a:t>
                </a:r>
              </a:p>
              <a:p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𝑙𝑒𝑛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𝑙𝑒𝑛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blue cover is worse</a:t>
                </a:r>
                <a:endParaRPr lang="he-IL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01" y="3451190"/>
                <a:ext cx="4515992" cy="2119939"/>
              </a:xfrm>
              <a:prstGeom prst="rect">
                <a:avLst/>
              </a:prstGeom>
              <a:blipFill rotWithShape="0">
                <a:blip r:embed="rId8"/>
                <a:stretch>
                  <a:fillRect l="-2162" t="-2011" b="-57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cc5ec503_0_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Proposition 4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DDF8F9-01E5-4998-89F3-DBD047DAF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08" y="2027581"/>
            <a:ext cx="10196783" cy="18818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Problem description and examples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en-US" dirty="0"/>
              <a:t>The optimal Perimeter Guarding (OPG) problem is to find the best partition to regions </a:t>
            </a:r>
            <a:r>
              <a:rPr lang="en-US" dirty="0" err="1"/>
              <a:t>s.t.</a:t>
            </a:r>
            <a:r>
              <a:rPr lang="en-US" dirty="0"/>
              <a:t> the maximal region a robot needs to guard is minimized.</a:t>
            </a: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l="9371" t="2971" r="4322"/>
          <a:stretch/>
        </p:blipFill>
        <p:spPr>
          <a:xfrm>
            <a:off x="2916072" y="2674967"/>
            <a:ext cx="6359856" cy="3872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0cc5ec503_0_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Theorem 5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400A2A-6788-4EEE-B97B-668B5596F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00" y="1271278"/>
            <a:ext cx="8183731" cy="55208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0cc5ec503_0_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Single Perimeter Containing Multiple Components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Google Shape;191;g70cc5ec503_0_8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825624"/>
                <a:ext cx="10515600" cy="5032375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A baseline algorithm:</a:t>
                </a:r>
              </a:p>
              <a:p>
                <a:pPr marL="0" lvl="0" indent="0">
                  <a:buNone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denote the part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following a clockwise direction and including the gaps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 5 states that for some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len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kk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kk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b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for each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we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</m:oMath>
                </a14:m>
                <a:r>
                  <a:rPr lang="en-US" dirty="0"/>
                  <a:t> the biggest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the problem is feasible and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len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kk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kk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The smallest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feasibility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lvl="0" indent="0"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91" name="Google Shape;191;g70cc5ec503_0_8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4"/>
                <a:ext cx="10515600" cy="5032375"/>
              </a:xfrm>
              <a:prstGeom prst="rect">
                <a:avLst/>
              </a:prstGeom>
              <a:blipFill rotWithShape="0">
                <a:blip r:embed="rId3"/>
                <a:stretch>
                  <a:fillRect l="-1217" r="-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feasibility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check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89873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checking feasibility of a particular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i.e.,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is long enough for the rest of the robots to cover the rest of the perimeter we simply tile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over the rest of the perimeter.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time complexity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898732"/>
              </a:xfrm>
              <a:blipFill rotWithShape="0">
                <a:blip r:embed="rId3"/>
                <a:stretch>
                  <a:fillRect t="-124" r="-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5" y="3297557"/>
            <a:ext cx="8934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90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and results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lvl="0" indent="-228600">
                  <a:spcBef>
                    <a:spcPts val="0"/>
                  </a:spcBef>
                  <a:buSzPts val="2800"/>
                </a:pPr>
                <a:r>
                  <a:rPr lang="en-US" dirty="0"/>
                  <a:t>multiple perimeters with each having a single connected component</a:t>
                </a:r>
              </a:p>
              <a:p>
                <a:pPr marL="685800" lvl="1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685800" lvl="1" indent="-228600">
                  <a:spcBef>
                    <a:spcPts val="0"/>
                  </a:spcBef>
                  <a:buSzPts val="2800"/>
                </a:pPr>
                <a:endParaRPr lang="en-US" dirty="0"/>
              </a:p>
              <a:p>
                <a:pPr marL="228600" indent="-228600">
                  <a:spcBef>
                    <a:spcPts val="0"/>
                  </a:spcBef>
                  <a:buSzPts val="2800"/>
                </a:pPr>
                <a:r>
                  <a:rPr lang="en-US" dirty="0"/>
                  <a:t>single perimeter containing multiple connected components</a:t>
                </a:r>
              </a:p>
              <a:p>
                <a:pPr marL="685800" lvl="1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685800" lvl="1" indent="-228600">
                  <a:spcBef>
                    <a:spcPts val="0"/>
                  </a:spcBef>
                  <a:buSzPts val="2800"/>
                </a:pPr>
                <a:endParaRPr lang="en-US" dirty="0"/>
              </a:p>
              <a:p>
                <a:pPr marL="228600" indent="-228600">
                  <a:spcBef>
                    <a:spcPts val="0"/>
                  </a:spcBef>
                  <a:buSzPts val="2800"/>
                </a:pPr>
                <a:r>
                  <a:rPr lang="en-US" dirty="0"/>
                  <a:t>multiple perimeters with each containing multiple connected components</a:t>
                </a:r>
              </a:p>
              <a:p>
                <a:pPr marL="685800" lvl="1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228600" indent="-228600">
                  <a:spcBef>
                    <a:spcPts val="0"/>
                  </a:spcBef>
                  <a:buSzPts val="2800"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10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/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228600" indent="-228600">
                  <a:spcBef>
                    <a:spcPts val="0"/>
                  </a:spcBef>
                  <a:buSzPts val="2800"/>
                </a:pPr>
                <a:r>
                  <a:rPr lang="en-US" dirty="0">
                    <a:solidFill>
                      <a:srgbClr val="92D050"/>
                    </a:solidFill>
                  </a:rPr>
                  <a:t>multiple perimeters with each having a single connected component</a:t>
                </a:r>
              </a:p>
              <a:p>
                <a:pPr marL="685800" lvl="1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  <m: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marL="685800" lvl="1" indent="-228600">
                  <a:spcBef>
                    <a:spcPts val="0"/>
                  </a:spcBef>
                  <a:buSzPts val="2800"/>
                </a:pPr>
                <a:endParaRPr lang="en-US" dirty="0">
                  <a:solidFill>
                    <a:srgbClr val="92D050"/>
                  </a:solidFill>
                </a:endParaRPr>
              </a:p>
              <a:p>
                <a:pPr marL="228600" indent="-228600">
                  <a:spcBef>
                    <a:spcPts val="0"/>
                  </a:spcBef>
                  <a:buSzPts val="2800"/>
                </a:pPr>
                <a:r>
                  <a:rPr lang="en-US" dirty="0">
                    <a:solidFill>
                      <a:srgbClr val="92D050"/>
                    </a:solidFill>
                  </a:rPr>
                  <a:t>single perimeter containing multiple connected components</a:t>
                </a:r>
              </a:p>
              <a:p>
                <a:pPr marL="685800" lvl="1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marL="685800" lvl="1" indent="-228600">
                  <a:spcBef>
                    <a:spcPts val="0"/>
                  </a:spcBef>
                  <a:buSzPts val="2800"/>
                </a:pPr>
                <a:endParaRPr lang="en-US" dirty="0"/>
              </a:p>
              <a:p>
                <a:pPr marL="228600" indent="-228600">
                  <a:spcBef>
                    <a:spcPts val="0"/>
                  </a:spcBef>
                  <a:buSzPts val="2800"/>
                </a:pPr>
                <a:r>
                  <a:rPr lang="en-US" dirty="0"/>
                  <a:t>multiple perimeters with each containing multiple connected components</a:t>
                </a:r>
              </a:p>
              <a:p>
                <a:pPr marL="685800" lvl="1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228600" indent="-228600">
                  <a:spcBef>
                    <a:spcPts val="0"/>
                  </a:spcBef>
                  <a:buSzPts val="2800"/>
                </a:pPr>
                <a:endParaRPr lang="en-US" dirty="0"/>
              </a:p>
            </p:txBody>
          </p:sp>
        </mc:Choice>
        <mc:Fallback xmlns="">
          <p:sp>
            <p:nvSpPr>
              <p:cNvPr id="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1101" t="-2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37A0-C7C0-4FA1-840C-5874048D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D900F-06DD-49B8-8837-ED70D34C1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notations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- number of robots</a:t>
                </a:r>
              </a:p>
              <a:p>
                <a:pPr marL="228600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-  number of regions</a:t>
                </a:r>
              </a:p>
              <a:p>
                <a:pPr marL="228600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- </a:t>
                </a:r>
                <a:r>
                  <a:rPr lang="en-US" dirty="0"/>
                  <a:t>number of connected components in region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1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92;p2"/>
          <p:cNvPicPr preferRelativeResize="0"/>
          <p:nvPr/>
        </p:nvPicPr>
        <p:blipFill rotWithShape="1">
          <a:blip r:embed="rId3">
            <a:alphaModFix/>
          </a:blip>
          <a:srcRect l="9371" t="2971" r="4322"/>
          <a:stretch/>
        </p:blipFill>
        <p:spPr>
          <a:xfrm>
            <a:off x="3309581" y="3289109"/>
            <a:ext cx="5572835" cy="334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4510085" y="2508059"/>
            <a:ext cx="31718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0cc5ec503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Notations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regions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228600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boundary</a:t>
                </a:r>
              </a:p>
              <a:p>
                <a:pPr marL="685800" lvl="1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≅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marL="228600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228600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⊂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called the perimeter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228600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part covered by 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a given cover</a:t>
                </a:r>
              </a:p>
              <a:p>
                <a:pPr marL="228600" indent="-228600"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maximal length of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an optimal cover</a:t>
                </a:r>
              </a:p>
            </p:txBody>
          </p:sp>
        </mc:Choice>
        <mc:Fallback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6517452-D0AD-4727-9A0F-C034720E0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353" y="0"/>
            <a:ext cx="5613647" cy="37438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0cc5ec503_0_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Optimal Perimeter Guarding (OPG)</a:t>
            </a:r>
            <a:endParaRPr dirty="0"/>
          </a:p>
        </p:txBody>
      </p:sp>
      <p:sp>
        <p:nvSpPr>
          <p:cNvPr id="111" name="Google Shape;111;g70cc5ec503_0_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Given the perimeter….</a:t>
            </a:r>
            <a:endParaRPr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868AC6-B4C4-4F82-845C-1878E290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30" y="1561090"/>
            <a:ext cx="6735115" cy="317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09EE71-DE4B-4457-8923-542ABD5D1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719" y="1561090"/>
            <a:ext cx="5091281" cy="27575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E9B9-CBDE-475B-BD80-D6F6725F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Perimeters Containing Single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7669F-60A2-4D62-A538-76E04261F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8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0cc5ec503_0_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Perimeters Containing Single Components</a:t>
            </a: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72A60E-BDC4-4578-A273-5B826A714A85}"/>
              </a:ext>
            </a:extLst>
          </p:cNvPr>
          <p:cNvSpPr/>
          <p:nvPr/>
        </p:nvSpPr>
        <p:spPr>
          <a:xfrm>
            <a:off x="4378037" y="2189017"/>
            <a:ext cx="1838036" cy="1902691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C290B9-9789-4A60-AC23-CB35B33ABD01}"/>
              </a:ext>
            </a:extLst>
          </p:cNvPr>
          <p:cNvSpPr/>
          <p:nvPr/>
        </p:nvSpPr>
        <p:spPr>
          <a:xfrm>
            <a:off x="1302328" y="2179780"/>
            <a:ext cx="3075709" cy="3823855"/>
          </a:xfrm>
          <a:custGeom>
            <a:avLst/>
            <a:gdLst>
              <a:gd name="connsiteX0" fmla="*/ 230909 w 3075709"/>
              <a:gd name="connsiteY0" fmla="*/ 942109 h 3823855"/>
              <a:gd name="connsiteX1" fmla="*/ 230909 w 3075709"/>
              <a:gd name="connsiteY1" fmla="*/ 942109 h 3823855"/>
              <a:gd name="connsiteX2" fmla="*/ 203200 w 3075709"/>
              <a:gd name="connsiteY2" fmla="*/ 822037 h 3823855"/>
              <a:gd name="connsiteX3" fmla="*/ 184727 w 3075709"/>
              <a:gd name="connsiteY3" fmla="*/ 766618 h 3823855"/>
              <a:gd name="connsiteX4" fmla="*/ 175491 w 3075709"/>
              <a:gd name="connsiteY4" fmla="*/ 711200 h 3823855"/>
              <a:gd name="connsiteX5" fmla="*/ 166255 w 3075709"/>
              <a:gd name="connsiteY5" fmla="*/ 683491 h 3823855"/>
              <a:gd name="connsiteX6" fmla="*/ 157018 w 3075709"/>
              <a:gd name="connsiteY6" fmla="*/ 637309 h 3823855"/>
              <a:gd name="connsiteX7" fmla="*/ 157018 w 3075709"/>
              <a:gd name="connsiteY7" fmla="*/ 360218 h 3823855"/>
              <a:gd name="connsiteX8" fmla="*/ 166255 w 3075709"/>
              <a:gd name="connsiteY8" fmla="*/ 304800 h 3823855"/>
              <a:gd name="connsiteX9" fmla="*/ 175491 w 3075709"/>
              <a:gd name="connsiteY9" fmla="*/ 267855 h 3823855"/>
              <a:gd name="connsiteX10" fmla="*/ 203200 w 3075709"/>
              <a:gd name="connsiteY10" fmla="*/ 212437 h 3823855"/>
              <a:gd name="connsiteX11" fmla="*/ 230909 w 3075709"/>
              <a:gd name="connsiteY11" fmla="*/ 193964 h 3823855"/>
              <a:gd name="connsiteX12" fmla="*/ 314037 w 3075709"/>
              <a:gd name="connsiteY12" fmla="*/ 129309 h 3823855"/>
              <a:gd name="connsiteX13" fmla="*/ 378691 w 3075709"/>
              <a:gd name="connsiteY13" fmla="*/ 101600 h 3823855"/>
              <a:gd name="connsiteX14" fmla="*/ 406400 w 3075709"/>
              <a:gd name="connsiteY14" fmla="*/ 83127 h 3823855"/>
              <a:gd name="connsiteX15" fmla="*/ 461818 w 3075709"/>
              <a:gd name="connsiteY15" fmla="*/ 64655 h 3823855"/>
              <a:gd name="connsiteX16" fmla="*/ 489527 w 3075709"/>
              <a:gd name="connsiteY16" fmla="*/ 55418 h 3823855"/>
              <a:gd name="connsiteX17" fmla="*/ 517237 w 3075709"/>
              <a:gd name="connsiteY17" fmla="*/ 46182 h 3823855"/>
              <a:gd name="connsiteX18" fmla="*/ 544946 w 3075709"/>
              <a:gd name="connsiteY18" fmla="*/ 27709 h 3823855"/>
              <a:gd name="connsiteX19" fmla="*/ 628073 w 3075709"/>
              <a:gd name="connsiteY19" fmla="*/ 9237 h 3823855"/>
              <a:gd name="connsiteX20" fmla="*/ 720437 w 3075709"/>
              <a:gd name="connsiteY20" fmla="*/ 0 h 3823855"/>
              <a:gd name="connsiteX21" fmla="*/ 877455 w 3075709"/>
              <a:gd name="connsiteY21" fmla="*/ 9237 h 3823855"/>
              <a:gd name="connsiteX22" fmla="*/ 960582 w 3075709"/>
              <a:gd name="connsiteY22" fmla="*/ 27709 h 3823855"/>
              <a:gd name="connsiteX23" fmla="*/ 1016000 w 3075709"/>
              <a:gd name="connsiteY23" fmla="*/ 36946 h 3823855"/>
              <a:gd name="connsiteX24" fmla="*/ 1108364 w 3075709"/>
              <a:gd name="connsiteY24" fmla="*/ 64655 h 3823855"/>
              <a:gd name="connsiteX25" fmla="*/ 1136073 w 3075709"/>
              <a:gd name="connsiteY25" fmla="*/ 73891 h 3823855"/>
              <a:gd name="connsiteX26" fmla="*/ 1228437 w 3075709"/>
              <a:gd name="connsiteY26" fmla="*/ 101600 h 3823855"/>
              <a:gd name="connsiteX27" fmla="*/ 1283855 w 3075709"/>
              <a:gd name="connsiteY27" fmla="*/ 129309 h 3823855"/>
              <a:gd name="connsiteX28" fmla="*/ 1311564 w 3075709"/>
              <a:gd name="connsiteY28" fmla="*/ 138546 h 3823855"/>
              <a:gd name="connsiteX29" fmla="*/ 1366982 w 3075709"/>
              <a:gd name="connsiteY29" fmla="*/ 175491 h 3823855"/>
              <a:gd name="connsiteX30" fmla="*/ 1422400 w 3075709"/>
              <a:gd name="connsiteY30" fmla="*/ 212437 h 3823855"/>
              <a:gd name="connsiteX31" fmla="*/ 1450109 w 3075709"/>
              <a:gd name="connsiteY31" fmla="*/ 230909 h 3823855"/>
              <a:gd name="connsiteX32" fmla="*/ 1514764 w 3075709"/>
              <a:gd name="connsiteY32" fmla="*/ 304800 h 3823855"/>
              <a:gd name="connsiteX33" fmla="*/ 1542473 w 3075709"/>
              <a:gd name="connsiteY33" fmla="*/ 360218 h 3823855"/>
              <a:gd name="connsiteX34" fmla="*/ 1570182 w 3075709"/>
              <a:gd name="connsiteY34" fmla="*/ 415637 h 3823855"/>
              <a:gd name="connsiteX35" fmla="*/ 1579418 w 3075709"/>
              <a:gd name="connsiteY35" fmla="*/ 701964 h 3823855"/>
              <a:gd name="connsiteX36" fmla="*/ 1560946 w 3075709"/>
              <a:gd name="connsiteY36" fmla="*/ 757382 h 3823855"/>
              <a:gd name="connsiteX37" fmla="*/ 1542473 w 3075709"/>
              <a:gd name="connsiteY37" fmla="*/ 812800 h 3823855"/>
              <a:gd name="connsiteX38" fmla="*/ 1533237 w 3075709"/>
              <a:gd name="connsiteY38" fmla="*/ 840509 h 3823855"/>
              <a:gd name="connsiteX39" fmla="*/ 1514764 w 3075709"/>
              <a:gd name="connsiteY39" fmla="*/ 905164 h 3823855"/>
              <a:gd name="connsiteX40" fmla="*/ 1505527 w 3075709"/>
              <a:gd name="connsiteY40" fmla="*/ 942109 h 3823855"/>
              <a:gd name="connsiteX41" fmla="*/ 1487055 w 3075709"/>
              <a:gd name="connsiteY41" fmla="*/ 969818 h 3823855"/>
              <a:gd name="connsiteX42" fmla="*/ 1459346 w 3075709"/>
              <a:gd name="connsiteY42" fmla="*/ 1043709 h 3823855"/>
              <a:gd name="connsiteX43" fmla="*/ 1450109 w 3075709"/>
              <a:gd name="connsiteY43" fmla="*/ 1071418 h 3823855"/>
              <a:gd name="connsiteX44" fmla="*/ 1413164 w 3075709"/>
              <a:gd name="connsiteY44" fmla="*/ 1136073 h 3823855"/>
              <a:gd name="connsiteX45" fmla="*/ 1394691 w 3075709"/>
              <a:gd name="connsiteY45" fmla="*/ 1191491 h 3823855"/>
              <a:gd name="connsiteX46" fmla="*/ 1376218 w 3075709"/>
              <a:gd name="connsiteY46" fmla="*/ 1246909 h 3823855"/>
              <a:gd name="connsiteX47" fmla="*/ 1366982 w 3075709"/>
              <a:gd name="connsiteY47" fmla="*/ 1274618 h 3823855"/>
              <a:gd name="connsiteX48" fmla="*/ 1357746 w 3075709"/>
              <a:gd name="connsiteY48" fmla="*/ 1311564 h 3823855"/>
              <a:gd name="connsiteX49" fmla="*/ 1366982 w 3075709"/>
              <a:gd name="connsiteY49" fmla="*/ 1459346 h 3823855"/>
              <a:gd name="connsiteX50" fmla="*/ 1403927 w 3075709"/>
              <a:gd name="connsiteY50" fmla="*/ 1551709 h 3823855"/>
              <a:gd name="connsiteX51" fmla="*/ 1422400 w 3075709"/>
              <a:gd name="connsiteY51" fmla="*/ 1579418 h 3823855"/>
              <a:gd name="connsiteX52" fmla="*/ 1450109 w 3075709"/>
              <a:gd name="connsiteY52" fmla="*/ 1634837 h 3823855"/>
              <a:gd name="connsiteX53" fmla="*/ 1477818 w 3075709"/>
              <a:gd name="connsiteY53" fmla="*/ 1662546 h 3823855"/>
              <a:gd name="connsiteX54" fmla="*/ 1542473 w 3075709"/>
              <a:gd name="connsiteY54" fmla="*/ 1736437 h 3823855"/>
              <a:gd name="connsiteX55" fmla="*/ 1560946 w 3075709"/>
              <a:gd name="connsiteY55" fmla="*/ 1764146 h 3823855"/>
              <a:gd name="connsiteX56" fmla="*/ 1616364 w 3075709"/>
              <a:gd name="connsiteY56" fmla="*/ 1801091 h 3823855"/>
              <a:gd name="connsiteX57" fmla="*/ 1671782 w 3075709"/>
              <a:gd name="connsiteY57" fmla="*/ 1828800 h 3823855"/>
              <a:gd name="connsiteX58" fmla="*/ 1699491 w 3075709"/>
              <a:gd name="connsiteY58" fmla="*/ 1847273 h 3823855"/>
              <a:gd name="connsiteX59" fmla="*/ 1782618 w 3075709"/>
              <a:gd name="connsiteY59" fmla="*/ 1874982 h 3823855"/>
              <a:gd name="connsiteX60" fmla="*/ 1865746 w 3075709"/>
              <a:gd name="connsiteY60" fmla="*/ 1902691 h 3823855"/>
              <a:gd name="connsiteX61" fmla="*/ 1902691 w 3075709"/>
              <a:gd name="connsiteY61" fmla="*/ 1921164 h 3823855"/>
              <a:gd name="connsiteX62" fmla="*/ 2096655 w 3075709"/>
              <a:gd name="connsiteY62" fmla="*/ 1967346 h 3823855"/>
              <a:gd name="connsiteX63" fmla="*/ 2152073 w 3075709"/>
              <a:gd name="connsiteY63" fmla="*/ 1985818 h 3823855"/>
              <a:gd name="connsiteX64" fmla="*/ 2225964 w 3075709"/>
              <a:gd name="connsiteY64" fmla="*/ 2004291 h 3823855"/>
              <a:gd name="connsiteX65" fmla="*/ 2281382 w 3075709"/>
              <a:gd name="connsiteY65" fmla="*/ 2022764 h 3823855"/>
              <a:gd name="connsiteX66" fmla="*/ 2355273 w 3075709"/>
              <a:gd name="connsiteY66" fmla="*/ 2041237 h 3823855"/>
              <a:gd name="connsiteX67" fmla="*/ 2447637 w 3075709"/>
              <a:gd name="connsiteY67" fmla="*/ 2078182 h 3823855"/>
              <a:gd name="connsiteX68" fmla="*/ 2503055 w 3075709"/>
              <a:gd name="connsiteY68" fmla="*/ 2096655 h 3823855"/>
              <a:gd name="connsiteX69" fmla="*/ 2530764 w 3075709"/>
              <a:gd name="connsiteY69" fmla="*/ 2115127 h 3823855"/>
              <a:gd name="connsiteX70" fmla="*/ 2558473 w 3075709"/>
              <a:gd name="connsiteY70" fmla="*/ 2124364 h 3823855"/>
              <a:gd name="connsiteX71" fmla="*/ 2623127 w 3075709"/>
              <a:gd name="connsiteY71" fmla="*/ 2170546 h 3823855"/>
              <a:gd name="connsiteX72" fmla="*/ 2678546 w 3075709"/>
              <a:gd name="connsiteY72" fmla="*/ 2207491 h 3823855"/>
              <a:gd name="connsiteX73" fmla="*/ 2706255 w 3075709"/>
              <a:gd name="connsiteY73" fmla="*/ 2235200 h 3823855"/>
              <a:gd name="connsiteX74" fmla="*/ 2752437 w 3075709"/>
              <a:gd name="connsiteY74" fmla="*/ 2262909 h 3823855"/>
              <a:gd name="connsiteX75" fmla="*/ 2807855 w 3075709"/>
              <a:gd name="connsiteY75" fmla="*/ 2318327 h 3823855"/>
              <a:gd name="connsiteX76" fmla="*/ 2844800 w 3075709"/>
              <a:gd name="connsiteY76" fmla="*/ 2355273 h 3823855"/>
              <a:gd name="connsiteX77" fmla="*/ 2918691 w 3075709"/>
              <a:gd name="connsiteY77" fmla="*/ 2466109 h 3823855"/>
              <a:gd name="connsiteX78" fmla="*/ 2937164 w 3075709"/>
              <a:gd name="connsiteY78" fmla="*/ 2493818 h 3823855"/>
              <a:gd name="connsiteX79" fmla="*/ 2955637 w 3075709"/>
              <a:gd name="connsiteY79" fmla="*/ 2521527 h 3823855"/>
              <a:gd name="connsiteX80" fmla="*/ 2983346 w 3075709"/>
              <a:gd name="connsiteY80" fmla="*/ 2549237 h 3823855"/>
              <a:gd name="connsiteX81" fmla="*/ 3001818 w 3075709"/>
              <a:gd name="connsiteY81" fmla="*/ 2604655 h 3823855"/>
              <a:gd name="connsiteX82" fmla="*/ 3038764 w 3075709"/>
              <a:gd name="connsiteY82" fmla="*/ 2660073 h 3823855"/>
              <a:gd name="connsiteX83" fmla="*/ 3057237 w 3075709"/>
              <a:gd name="connsiteY83" fmla="*/ 2724727 h 3823855"/>
              <a:gd name="connsiteX84" fmla="*/ 3066473 w 3075709"/>
              <a:gd name="connsiteY84" fmla="*/ 2752437 h 3823855"/>
              <a:gd name="connsiteX85" fmla="*/ 3075709 w 3075709"/>
              <a:gd name="connsiteY85" fmla="*/ 2807855 h 3823855"/>
              <a:gd name="connsiteX86" fmla="*/ 3066473 w 3075709"/>
              <a:gd name="connsiteY86" fmla="*/ 3094182 h 3823855"/>
              <a:gd name="connsiteX87" fmla="*/ 3057237 w 3075709"/>
              <a:gd name="connsiteY87" fmla="*/ 3131127 h 3823855"/>
              <a:gd name="connsiteX88" fmla="*/ 3020291 w 3075709"/>
              <a:gd name="connsiteY88" fmla="*/ 3297382 h 3823855"/>
              <a:gd name="connsiteX89" fmla="*/ 3011055 w 3075709"/>
              <a:gd name="connsiteY89" fmla="*/ 3325091 h 3823855"/>
              <a:gd name="connsiteX90" fmla="*/ 3001818 w 3075709"/>
              <a:gd name="connsiteY90" fmla="*/ 3362037 h 3823855"/>
              <a:gd name="connsiteX91" fmla="*/ 2983346 w 3075709"/>
              <a:gd name="connsiteY91" fmla="*/ 3389746 h 3823855"/>
              <a:gd name="connsiteX92" fmla="*/ 2974109 w 3075709"/>
              <a:gd name="connsiteY92" fmla="*/ 3426691 h 3823855"/>
              <a:gd name="connsiteX93" fmla="*/ 2955637 w 3075709"/>
              <a:gd name="connsiteY93" fmla="*/ 3454400 h 3823855"/>
              <a:gd name="connsiteX94" fmla="*/ 2900218 w 3075709"/>
              <a:gd name="connsiteY94" fmla="*/ 3546764 h 3823855"/>
              <a:gd name="connsiteX95" fmla="*/ 2854037 w 3075709"/>
              <a:gd name="connsiteY95" fmla="*/ 3602182 h 3823855"/>
              <a:gd name="connsiteX96" fmla="*/ 2798618 w 3075709"/>
              <a:gd name="connsiteY96" fmla="*/ 3639127 h 3823855"/>
              <a:gd name="connsiteX97" fmla="*/ 2743200 w 3075709"/>
              <a:gd name="connsiteY97" fmla="*/ 3676073 h 3823855"/>
              <a:gd name="connsiteX98" fmla="*/ 2687782 w 3075709"/>
              <a:gd name="connsiteY98" fmla="*/ 3703782 h 3823855"/>
              <a:gd name="connsiteX99" fmla="*/ 2660073 w 3075709"/>
              <a:gd name="connsiteY99" fmla="*/ 3722255 h 3823855"/>
              <a:gd name="connsiteX100" fmla="*/ 2604655 w 3075709"/>
              <a:gd name="connsiteY100" fmla="*/ 3740727 h 3823855"/>
              <a:gd name="connsiteX101" fmla="*/ 2576946 w 3075709"/>
              <a:gd name="connsiteY101" fmla="*/ 3749964 h 3823855"/>
              <a:gd name="connsiteX102" fmla="*/ 2540000 w 3075709"/>
              <a:gd name="connsiteY102" fmla="*/ 3768437 h 3823855"/>
              <a:gd name="connsiteX103" fmla="*/ 2475346 w 3075709"/>
              <a:gd name="connsiteY103" fmla="*/ 3786909 h 3823855"/>
              <a:gd name="connsiteX104" fmla="*/ 2309091 w 3075709"/>
              <a:gd name="connsiteY104" fmla="*/ 3805382 h 3823855"/>
              <a:gd name="connsiteX105" fmla="*/ 1985818 w 3075709"/>
              <a:gd name="connsiteY105" fmla="*/ 3823855 h 3823855"/>
              <a:gd name="connsiteX106" fmla="*/ 1394691 w 3075709"/>
              <a:gd name="connsiteY106" fmla="*/ 3814618 h 3823855"/>
              <a:gd name="connsiteX107" fmla="*/ 1339273 w 3075709"/>
              <a:gd name="connsiteY107" fmla="*/ 3805382 h 3823855"/>
              <a:gd name="connsiteX108" fmla="*/ 1265382 w 3075709"/>
              <a:gd name="connsiteY108" fmla="*/ 3796146 h 3823855"/>
              <a:gd name="connsiteX109" fmla="*/ 1191491 w 3075709"/>
              <a:gd name="connsiteY109" fmla="*/ 3777673 h 3823855"/>
              <a:gd name="connsiteX110" fmla="*/ 1080655 w 3075709"/>
              <a:gd name="connsiteY110" fmla="*/ 3759200 h 3823855"/>
              <a:gd name="connsiteX111" fmla="*/ 1043709 w 3075709"/>
              <a:gd name="connsiteY111" fmla="*/ 3749964 h 3823855"/>
              <a:gd name="connsiteX112" fmla="*/ 988291 w 3075709"/>
              <a:gd name="connsiteY112" fmla="*/ 3731491 h 3823855"/>
              <a:gd name="connsiteX113" fmla="*/ 960582 w 3075709"/>
              <a:gd name="connsiteY113" fmla="*/ 3722255 h 3823855"/>
              <a:gd name="connsiteX114" fmla="*/ 932873 w 3075709"/>
              <a:gd name="connsiteY114" fmla="*/ 3713018 h 3823855"/>
              <a:gd name="connsiteX115" fmla="*/ 895927 w 3075709"/>
              <a:gd name="connsiteY115" fmla="*/ 3694546 h 3823855"/>
              <a:gd name="connsiteX116" fmla="*/ 822037 w 3075709"/>
              <a:gd name="connsiteY116" fmla="*/ 3666837 h 3823855"/>
              <a:gd name="connsiteX117" fmla="*/ 757382 w 3075709"/>
              <a:gd name="connsiteY117" fmla="*/ 3629891 h 3823855"/>
              <a:gd name="connsiteX118" fmla="*/ 711200 w 3075709"/>
              <a:gd name="connsiteY118" fmla="*/ 3611418 h 3823855"/>
              <a:gd name="connsiteX119" fmla="*/ 683491 w 3075709"/>
              <a:gd name="connsiteY119" fmla="*/ 3592946 h 3823855"/>
              <a:gd name="connsiteX120" fmla="*/ 646546 w 3075709"/>
              <a:gd name="connsiteY120" fmla="*/ 3574473 h 3823855"/>
              <a:gd name="connsiteX121" fmla="*/ 618837 w 3075709"/>
              <a:gd name="connsiteY121" fmla="*/ 3556000 h 3823855"/>
              <a:gd name="connsiteX122" fmla="*/ 563418 w 3075709"/>
              <a:gd name="connsiteY122" fmla="*/ 3537527 h 3823855"/>
              <a:gd name="connsiteX123" fmla="*/ 517237 w 3075709"/>
              <a:gd name="connsiteY123" fmla="*/ 3509818 h 3823855"/>
              <a:gd name="connsiteX124" fmla="*/ 461818 w 3075709"/>
              <a:gd name="connsiteY124" fmla="*/ 3491346 h 3823855"/>
              <a:gd name="connsiteX125" fmla="*/ 397164 w 3075709"/>
              <a:gd name="connsiteY125" fmla="*/ 3454400 h 3823855"/>
              <a:gd name="connsiteX126" fmla="*/ 341746 w 3075709"/>
              <a:gd name="connsiteY126" fmla="*/ 3426691 h 3823855"/>
              <a:gd name="connsiteX127" fmla="*/ 332509 w 3075709"/>
              <a:gd name="connsiteY127" fmla="*/ 3398982 h 3823855"/>
              <a:gd name="connsiteX128" fmla="*/ 295564 w 3075709"/>
              <a:gd name="connsiteY128" fmla="*/ 3343564 h 3823855"/>
              <a:gd name="connsiteX129" fmla="*/ 267855 w 3075709"/>
              <a:gd name="connsiteY129" fmla="*/ 3297382 h 3823855"/>
              <a:gd name="connsiteX130" fmla="*/ 230909 w 3075709"/>
              <a:gd name="connsiteY130" fmla="*/ 3214255 h 3823855"/>
              <a:gd name="connsiteX131" fmla="*/ 212437 w 3075709"/>
              <a:gd name="connsiteY131" fmla="*/ 3186546 h 3823855"/>
              <a:gd name="connsiteX132" fmla="*/ 203200 w 3075709"/>
              <a:gd name="connsiteY132" fmla="*/ 3158837 h 3823855"/>
              <a:gd name="connsiteX133" fmla="*/ 184727 w 3075709"/>
              <a:gd name="connsiteY133" fmla="*/ 3121891 h 3823855"/>
              <a:gd name="connsiteX134" fmla="*/ 175491 w 3075709"/>
              <a:gd name="connsiteY134" fmla="*/ 3094182 h 3823855"/>
              <a:gd name="connsiteX135" fmla="*/ 157018 w 3075709"/>
              <a:gd name="connsiteY135" fmla="*/ 3057237 h 3823855"/>
              <a:gd name="connsiteX136" fmla="*/ 147782 w 3075709"/>
              <a:gd name="connsiteY136" fmla="*/ 3029527 h 3823855"/>
              <a:gd name="connsiteX137" fmla="*/ 129309 w 3075709"/>
              <a:gd name="connsiteY137" fmla="*/ 2983346 h 3823855"/>
              <a:gd name="connsiteX138" fmla="*/ 120073 w 3075709"/>
              <a:gd name="connsiteY138" fmla="*/ 2946400 h 3823855"/>
              <a:gd name="connsiteX139" fmla="*/ 101600 w 3075709"/>
              <a:gd name="connsiteY139" fmla="*/ 2900218 h 3823855"/>
              <a:gd name="connsiteX140" fmla="*/ 83127 w 3075709"/>
              <a:gd name="connsiteY140" fmla="*/ 2817091 h 3823855"/>
              <a:gd name="connsiteX141" fmla="*/ 64655 w 3075709"/>
              <a:gd name="connsiteY141" fmla="*/ 2743200 h 3823855"/>
              <a:gd name="connsiteX142" fmla="*/ 55418 w 3075709"/>
              <a:gd name="connsiteY142" fmla="*/ 2715491 h 3823855"/>
              <a:gd name="connsiteX143" fmla="*/ 46182 w 3075709"/>
              <a:gd name="connsiteY143" fmla="*/ 2669309 h 3823855"/>
              <a:gd name="connsiteX144" fmla="*/ 73891 w 3075709"/>
              <a:gd name="connsiteY144" fmla="*/ 2466109 h 3823855"/>
              <a:gd name="connsiteX145" fmla="*/ 101600 w 3075709"/>
              <a:gd name="connsiteY145" fmla="*/ 2447637 h 3823855"/>
              <a:gd name="connsiteX146" fmla="*/ 110837 w 3075709"/>
              <a:gd name="connsiteY146" fmla="*/ 2419927 h 3823855"/>
              <a:gd name="connsiteX147" fmla="*/ 157018 w 3075709"/>
              <a:gd name="connsiteY147" fmla="*/ 2364509 h 3823855"/>
              <a:gd name="connsiteX148" fmla="*/ 184727 w 3075709"/>
              <a:gd name="connsiteY148" fmla="*/ 2309091 h 3823855"/>
              <a:gd name="connsiteX149" fmla="*/ 203200 w 3075709"/>
              <a:gd name="connsiteY149" fmla="*/ 2253673 h 3823855"/>
              <a:gd name="connsiteX150" fmla="*/ 221673 w 3075709"/>
              <a:gd name="connsiteY150" fmla="*/ 2198255 h 3823855"/>
              <a:gd name="connsiteX151" fmla="*/ 230909 w 3075709"/>
              <a:gd name="connsiteY151" fmla="*/ 2170546 h 3823855"/>
              <a:gd name="connsiteX152" fmla="*/ 240146 w 3075709"/>
              <a:gd name="connsiteY152" fmla="*/ 2133600 h 3823855"/>
              <a:gd name="connsiteX153" fmla="*/ 240146 w 3075709"/>
              <a:gd name="connsiteY153" fmla="*/ 2022764 h 3823855"/>
              <a:gd name="connsiteX154" fmla="*/ 212437 w 3075709"/>
              <a:gd name="connsiteY154" fmla="*/ 2004291 h 3823855"/>
              <a:gd name="connsiteX155" fmla="*/ 203200 w 3075709"/>
              <a:gd name="connsiteY155" fmla="*/ 1976582 h 3823855"/>
              <a:gd name="connsiteX156" fmla="*/ 175491 w 3075709"/>
              <a:gd name="connsiteY156" fmla="*/ 1958109 h 3823855"/>
              <a:gd name="connsiteX157" fmla="*/ 147782 w 3075709"/>
              <a:gd name="connsiteY157" fmla="*/ 1930400 h 3823855"/>
              <a:gd name="connsiteX158" fmla="*/ 110837 w 3075709"/>
              <a:gd name="connsiteY158" fmla="*/ 1874982 h 3823855"/>
              <a:gd name="connsiteX159" fmla="*/ 64655 w 3075709"/>
              <a:gd name="connsiteY159" fmla="*/ 1819564 h 3823855"/>
              <a:gd name="connsiteX160" fmla="*/ 55418 w 3075709"/>
              <a:gd name="connsiteY160" fmla="*/ 1791855 h 3823855"/>
              <a:gd name="connsiteX161" fmla="*/ 18473 w 3075709"/>
              <a:gd name="connsiteY161" fmla="*/ 1708727 h 3823855"/>
              <a:gd name="connsiteX162" fmla="*/ 9237 w 3075709"/>
              <a:gd name="connsiteY162" fmla="*/ 1681018 h 3823855"/>
              <a:gd name="connsiteX163" fmla="*/ 0 w 3075709"/>
              <a:gd name="connsiteY163" fmla="*/ 1653309 h 3823855"/>
              <a:gd name="connsiteX164" fmla="*/ 9237 w 3075709"/>
              <a:gd name="connsiteY164" fmla="*/ 1570182 h 3823855"/>
              <a:gd name="connsiteX165" fmla="*/ 27709 w 3075709"/>
              <a:gd name="connsiteY165" fmla="*/ 1505527 h 3823855"/>
              <a:gd name="connsiteX166" fmla="*/ 36946 w 3075709"/>
              <a:gd name="connsiteY166" fmla="*/ 1468582 h 3823855"/>
              <a:gd name="connsiteX167" fmla="*/ 55418 w 3075709"/>
              <a:gd name="connsiteY167" fmla="*/ 1413164 h 3823855"/>
              <a:gd name="connsiteX168" fmla="*/ 92364 w 3075709"/>
              <a:gd name="connsiteY168" fmla="*/ 1357746 h 3823855"/>
              <a:gd name="connsiteX169" fmla="*/ 110837 w 3075709"/>
              <a:gd name="connsiteY169" fmla="*/ 1302327 h 3823855"/>
              <a:gd name="connsiteX170" fmla="*/ 120073 w 3075709"/>
              <a:gd name="connsiteY170" fmla="*/ 1274618 h 3823855"/>
              <a:gd name="connsiteX171" fmla="*/ 138546 w 3075709"/>
              <a:gd name="connsiteY171" fmla="*/ 1246909 h 3823855"/>
              <a:gd name="connsiteX172" fmla="*/ 157018 w 3075709"/>
              <a:gd name="connsiteY172" fmla="*/ 1191491 h 3823855"/>
              <a:gd name="connsiteX173" fmla="*/ 166255 w 3075709"/>
              <a:gd name="connsiteY173" fmla="*/ 1163782 h 3823855"/>
              <a:gd name="connsiteX174" fmla="*/ 184727 w 3075709"/>
              <a:gd name="connsiteY174" fmla="*/ 1136073 h 3823855"/>
              <a:gd name="connsiteX175" fmla="*/ 203200 w 3075709"/>
              <a:gd name="connsiteY175" fmla="*/ 1071418 h 3823855"/>
              <a:gd name="connsiteX176" fmla="*/ 221673 w 3075709"/>
              <a:gd name="connsiteY176" fmla="*/ 997527 h 3823855"/>
              <a:gd name="connsiteX177" fmla="*/ 230909 w 3075709"/>
              <a:gd name="connsiteY177" fmla="*/ 942109 h 382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3075709" h="3823855">
                <a:moveTo>
                  <a:pt x="230909" y="942109"/>
                </a:moveTo>
                <a:lnTo>
                  <a:pt x="230909" y="942109"/>
                </a:lnTo>
                <a:cubicBezTo>
                  <a:pt x="230272" y="939240"/>
                  <a:pt x="210115" y="845085"/>
                  <a:pt x="203200" y="822037"/>
                </a:cubicBezTo>
                <a:cubicBezTo>
                  <a:pt x="197605" y="803386"/>
                  <a:pt x="184727" y="766618"/>
                  <a:pt x="184727" y="766618"/>
                </a:cubicBezTo>
                <a:cubicBezTo>
                  <a:pt x="181648" y="748145"/>
                  <a:pt x="179553" y="729482"/>
                  <a:pt x="175491" y="711200"/>
                </a:cubicBezTo>
                <a:cubicBezTo>
                  <a:pt x="173379" y="701696"/>
                  <a:pt x="168616" y="692936"/>
                  <a:pt x="166255" y="683491"/>
                </a:cubicBezTo>
                <a:cubicBezTo>
                  <a:pt x="162447" y="668261"/>
                  <a:pt x="160097" y="652703"/>
                  <a:pt x="157018" y="637309"/>
                </a:cubicBezTo>
                <a:cubicBezTo>
                  <a:pt x="143294" y="500069"/>
                  <a:pt x="142955" y="543031"/>
                  <a:pt x="157018" y="360218"/>
                </a:cubicBezTo>
                <a:cubicBezTo>
                  <a:pt x="158454" y="341546"/>
                  <a:pt x="162582" y="323164"/>
                  <a:pt x="166255" y="304800"/>
                </a:cubicBezTo>
                <a:cubicBezTo>
                  <a:pt x="168745" y="292353"/>
                  <a:pt x="172004" y="280061"/>
                  <a:pt x="175491" y="267855"/>
                </a:cubicBezTo>
                <a:cubicBezTo>
                  <a:pt x="181501" y="246820"/>
                  <a:pt x="187007" y="228630"/>
                  <a:pt x="203200" y="212437"/>
                </a:cubicBezTo>
                <a:cubicBezTo>
                  <a:pt x="211049" y="204588"/>
                  <a:pt x="222381" y="201071"/>
                  <a:pt x="230909" y="193964"/>
                </a:cubicBezTo>
                <a:cubicBezTo>
                  <a:pt x="262786" y="167400"/>
                  <a:pt x="267349" y="144871"/>
                  <a:pt x="314037" y="129309"/>
                </a:cubicBezTo>
                <a:cubicBezTo>
                  <a:pt x="345125" y="118947"/>
                  <a:pt x="346732" y="119862"/>
                  <a:pt x="378691" y="101600"/>
                </a:cubicBezTo>
                <a:cubicBezTo>
                  <a:pt x="388329" y="96092"/>
                  <a:pt x="396256" y="87635"/>
                  <a:pt x="406400" y="83127"/>
                </a:cubicBezTo>
                <a:cubicBezTo>
                  <a:pt x="424194" y="75219"/>
                  <a:pt x="443345" y="70813"/>
                  <a:pt x="461818" y="64655"/>
                </a:cubicBezTo>
                <a:lnTo>
                  <a:pt x="489527" y="55418"/>
                </a:lnTo>
                <a:lnTo>
                  <a:pt x="517237" y="46182"/>
                </a:lnTo>
                <a:cubicBezTo>
                  <a:pt x="526473" y="40024"/>
                  <a:pt x="535017" y="32673"/>
                  <a:pt x="544946" y="27709"/>
                </a:cubicBezTo>
                <a:cubicBezTo>
                  <a:pt x="566453" y="16955"/>
                  <a:pt x="609155" y="11602"/>
                  <a:pt x="628073" y="9237"/>
                </a:cubicBezTo>
                <a:cubicBezTo>
                  <a:pt x="658776" y="5399"/>
                  <a:pt x="689649" y="3079"/>
                  <a:pt x="720437" y="0"/>
                </a:cubicBezTo>
                <a:cubicBezTo>
                  <a:pt x="772776" y="3079"/>
                  <a:pt x="825241" y="4490"/>
                  <a:pt x="877455" y="9237"/>
                </a:cubicBezTo>
                <a:cubicBezTo>
                  <a:pt x="907029" y="11926"/>
                  <a:pt x="931901" y="21973"/>
                  <a:pt x="960582" y="27709"/>
                </a:cubicBezTo>
                <a:cubicBezTo>
                  <a:pt x="978946" y="31382"/>
                  <a:pt x="997636" y="33273"/>
                  <a:pt x="1016000" y="36946"/>
                </a:cubicBezTo>
                <a:cubicBezTo>
                  <a:pt x="1050906" y="43927"/>
                  <a:pt x="1073009" y="52870"/>
                  <a:pt x="1108364" y="64655"/>
                </a:cubicBezTo>
                <a:cubicBezTo>
                  <a:pt x="1117600" y="67734"/>
                  <a:pt x="1126628" y="71530"/>
                  <a:pt x="1136073" y="73891"/>
                </a:cubicBezTo>
                <a:cubicBezTo>
                  <a:pt x="1191905" y="87849"/>
                  <a:pt x="1160982" y="79114"/>
                  <a:pt x="1228437" y="101600"/>
                </a:cubicBezTo>
                <a:cubicBezTo>
                  <a:pt x="1298078" y="124814"/>
                  <a:pt x="1212243" y="93503"/>
                  <a:pt x="1283855" y="129309"/>
                </a:cubicBezTo>
                <a:cubicBezTo>
                  <a:pt x="1292563" y="133663"/>
                  <a:pt x="1303053" y="133818"/>
                  <a:pt x="1311564" y="138546"/>
                </a:cubicBezTo>
                <a:cubicBezTo>
                  <a:pt x="1330971" y="149328"/>
                  <a:pt x="1348509" y="163176"/>
                  <a:pt x="1366982" y="175491"/>
                </a:cubicBezTo>
                <a:lnTo>
                  <a:pt x="1422400" y="212437"/>
                </a:lnTo>
                <a:lnTo>
                  <a:pt x="1450109" y="230909"/>
                </a:lnTo>
                <a:cubicBezTo>
                  <a:pt x="1493213" y="295563"/>
                  <a:pt x="1468582" y="274012"/>
                  <a:pt x="1514764" y="304800"/>
                </a:cubicBezTo>
                <a:cubicBezTo>
                  <a:pt x="1537979" y="374447"/>
                  <a:pt x="1506663" y="288599"/>
                  <a:pt x="1542473" y="360218"/>
                </a:cubicBezTo>
                <a:cubicBezTo>
                  <a:pt x="1580716" y="436704"/>
                  <a:pt x="1517237" y="336218"/>
                  <a:pt x="1570182" y="415637"/>
                </a:cubicBezTo>
                <a:cubicBezTo>
                  <a:pt x="1610230" y="535780"/>
                  <a:pt x="1600449" y="484645"/>
                  <a:pt x="1579418" y="701964"/>
                </a:cubicBezTo>
                <a:cubicBezTo>
                  <a:pt x="1577542" y="721345"/>
                  <a:pt x="1567104" y="738909"/>
                  <a:pt x="1560946" y="757382"/>
                </a:cubicBezTo>
                <a:lnTo>
                  <a:pt x="1542473" y="812800"/>
                </a:lnTo>
                <a:cubicBezTo>
                  <a:pt x="1539394" y="822036"/>
                  <a:pt x="1535598" y="831064"/>
                  <a:pt x="1533237" y="840509"/>
                </a:cubicBezTo>
                <a:cubicBezTo>
                  <a:pt x="1504364" y="955995"/>
                  <a:pt x="1541263" y="812420"/>
                  <a:pt x="1514764" y="905164"/>
                </a:cubicBezTo>
                <a:cubicBezTo>
                  <a:pt x="1511277" y="917370"/>
                  <a:pt x="1510527" y="930441"/>
                  <a:pt x="1505527" y="942109"/>
                </a:cubicBezTo>
                <a:cubicBezTo>
                  <a:pt x="1501154" y="952312"/>
                  <a:pt x="1493212" y="960582"/>
                  <a:pt x="1487055" y="969818"/>
                </a:cubicBezTo>
                <a:cubicBezTo>
                  <a:pt x="1470026" y="1037931"/>
                  <a:pt x="1488324" y="976093"/>
                  <a:pt x="1459346" y="1043709"/>
                </a:cubicBezTo>
                <a:cubicBezTo>
                  <a:pt x="1455511" y="1052658"/>
                  <a:pt x="1454463" y="1062710"/>
                  <a:pt x="1450109" y="1071418"/>
                </a:cubicBezTo>
                <a:cubicBezTo>
                  <a:pt x="1416787" y="1138063"/>
                  <a:pt x="1445548" y="1055114"/>
                  <a:pt x="1413164" y="1136073"/>
                </a:cubicBezTo>
                <a:cubicBezTo>
                  <a:pt x="1405932" y="1154152"/>
                  <a:pt x="1400849" y="1173018"/>
                  <a:pt x="1394691" y="1191491"/>
                </a:cubicBezTo>
                <a:lnTo>
                  <a:pt x="1376218" y="1246909"/>
                </a:lnTo>
                <a:cubicBezTo>
                  <a:pt x="1373139" y="1256145"/>
                  <a:pt x="1369343" y="1265173"/>
                  <a:pt x="1366982" y="1274618"/>
                </a:cubicBezTo>
                <a:lnTo>
                  <a:pt x="1357746" y="1311564"/>
                </a:lnTo>
                <a:cubicBezTo>
                  <a:pt x="1360825" y="1360825"/>
                  <a:pt x="1360313" y="1410442"/>
                  <a:pt x="1366982" y="1459346"/>
                </a:cubicBezTo>
                <a:cubicBezTo>
                  <a:pt x="1370371" y="1484197"/>
                  <a:pt x="1390492" y="1528197"/>
                  <a:pt x="1403927" y="1551709"/>
                </a:cubicBezTo>
                <a:cubicBezTo>
                  <a:pt x="1409434" y="1561347"/>
                  <a:pt x="1417435" y="1569489"/>
                  <a:pt x="1422400" y="1579418"/>
                </a:cubicBezTo>
                <a:cubicBezTo>
                  <a:pt x="1443228" y="1621072"/>
                  <a:pt x="1417024" y="1595134"/>
                  <a:pt x="1450109" y="1634837"/>
                </a:cubicBezTo>
                <a:cubicBezTo>
                  <a:pt x="1458471" y="1644872"/>
                  <a:pt x="1469799" y="1652235"/>
                  <a:pt x="1477818" y="1662546"/>
                </a:cubicBezTo>
                <a:cubicBezTo>
                  <a:pt x="1535842" y="1737147"/>
                  <a:pt x="1488831" y="1700675"/>
                  <a:pt x="1542473" y="1736437"/>
                </a:cubicBezTo>
                <a:cubicBezTo>
                  <a:pt x="1548631" y="1745673"/>
                  <a:pt x="1552592" y="1756836"/>
                  <a:pt x="1560946" y="1764146"/>
                </a:cubicBezTo>
                <a:cubicBezTo>
                  <a:pt x="1577654" y="1778766"/>
                  <a:pt x="1597891" y="1788776"/>
                  <a:pt x="1616364" y="1801091"/>
                </a:cubicBezTo>
                <a:cubicBezTo>
                  <a:pt x="1652175" y="1824965"/>
                  <a:pt x="1633541" y="1816053"/>
                  <a:pt x="1671782" y="1828800"/>
                </a:cubicBezTo>
                <a:cubicBezTo>
                  <a:pt x="1681018" y="1834958"/>
                  <a:pt x="1689347" y="1842764"/>
                  <a:pt x="1699491" y="1847273"/>
                </a:cubicBezTo>
                <a:cubicBezTo>
                  <a:pt x="1741089" y="1865761"/>
                  <a:pt x="1747965" y="1861120"/>
                  <a:pt x="1782618" y="1874982"/>
                </a:cubicBezTo>
                <a:cubicBezTo>
                  <a:pt x="1840586" y="1898170"/>
                  <a:pt x="1812715" y="1889434"/>
                  <a:pt x="1865746" y="1902691"/>
                </a:cubicBezTo>
                <a:cubicBezTo>
                  <a:pt x="1878061" y="1908849"/>
                  <a:pt x="1889629" y="1916810"/>
                  <a:pt x="1902691" y="1921164"/>
                </a:cubicBezTo>
                <a:cubicBezTo>
                  <a:pt x="1965986" y="1942263"/>
                  <a:pt x="2033360" y="1946248"/>
                  <a:pt x="2096655" y="1967346"/>
                </a:cubicBezTo>
                <a:cubicBezTo>
                  <a:pt x="2115128" y="1973503"/>
                  <a:pt x="2133350" y="1980469"/>
                  <a:pt x="2152073" y="1985818"/>
                </a:cubicBezTo>
                <a:cubicBezTo>
                  <a:pt x="2176485" y="1992793"/>
                  <a:pt x="2201879" y="1996262"/>
                  <a:pt x="2225964" y="2004291"/>
                </a:cubicBezTo>
                <a:cubicBezTo>
                  <a:pt x="2244437" y="2010449"/>
                  <a:pt x="2262659" y="2017415"/>
                  <a:pt x="2281382" y="2022764"/>
                </a:cubicBezTo>
                <a:cubicBezTo>
                  <a:pt x="2305794" y="2029739"/>
                  <a:pt x="2332565" y="2029883"/>
                  <a:pt x="2355273" y="2041237"/>
                </a:cubicBezTo>
                <a:cubicBezTo>
                  <a:pt x="2409633" y="2068416"/>
                  <a:pt x="2379158" y="2055356"/>
                  <a:pt x="2447637" y="2078182"/>
                </a:cubicBezTo>
                <a:cubicBezTo>
                  <a:pt x="2447642" y="2078184"/>
                  <a:pt x="2503051" y="2096652"/>
                  <a:pt x="2503055" y="2096655"/>
                </a:cubicBezTo>
                <a:cubicBezTo>
                  <a:pt x="2512291" y="2102812"/>
                  <a:pt x="2520835" y="2110163"/>
                  <a:pt x="2530764" y="2115127"/>
                </a:cubicBezTo>
                <a:cubicBezTo>
                  <a:pt x="2539472" y="2119481"/>
                  <a:pt x="2549765" y="2120010"/>
                  <a:pt x="2558473" y="2124364"/>
                </a:cubicBezTo>
                <a:cubicBezTo>
                  <a:pt x="2573488" y="2131872"/>
                  <a:pt x="2612667" y="2163224"/>
                  <a:pt x="2623127" y="2170546"/>
                </a:cubicBezTo>
                <a:cubicBezTo>
                  <a:pt x="2641315" y="2183278"/>
                  <a:pt x="2662847" y="2191792"/>
                  <a:pt x="2678546" y="2207491"/>
                </a:cubicBezTo>
                <a:cubicBezTo>
                  <a:pt x="2687782" y="2216727"/>
                  <a:pt x="2695805" y="2227363"/>
                  <a:pt x="2706255" y="2235200"/>
                </a:cubicBezTo>
                <a:cubicBezTo>
                  <a:pt x="2720617" y="2245971"/>
                  <a:pt x="2738543" y="2251541"/>
                  <a:pt x="2752437" y="2262909"/>
                </a:cubicBezTo>
                <a:cubicBezTo>
                  <a:pt x="2772656" y="2279452"/>
                  <a:pt x="2789382" y="2299854"/>
                  <a:pt x="2807855" y="2318327"/>
                </a:cubicBezTo>
                <a:cubicBezTo>
                  <a:pt x="2820170" y="2330642"/>
                  <a:pt x="2835139" y="2340782"/>
                  <a:pt x="2844800" y="2355273"/>
                </a:cubicBezTo>
                <a:lnTo>
                  <a:pt x="2918691" y="2466109"/>
                </a:lnTo>
                <a:lnTo>
                  <a:pt x="2937164" y="2493818"/>
                </a:lnTo>
                <a:cubicBezTo>
                  <a:pt x="2943322" y="2503054"/>
                  <a:pt x="2947788" y="2513677"/>
                  <a:pt x="2955637" y="2521527"/>
                </a:cubicBezTo>
                <a:lnTo>
                  <a:pt x="2983346" y="2549237"/>
                </a:lnTo>
                <a:cubicBezTo>
                  <a:pt x="2989503" y="2567710"/>
                  <a:pt x="2991017" y="2588454"/>
                  <a:pt x="3001818" y="2604655"/>
                </a:cubicBezTo>
                <a:lnTo>
                  <a:pt x="3038764" y="2660073"/>
                </a:lnTo>
                <a:cubicBezTo>
                  <a:pt x="3060907" y="2726504"/>
                  <a:pt x="3034044" y="2643551"/>
                  <a:pt x="3057237" y="2724727"/>
                </a:cubicBezTo>
                <a:cubicBezTo>
                  <a:pt x="3059912" y="2734089"/>
                  <a:pt x="3064361" y="2742933"/>
                  <a:pt x="3066473" y="2752437"/>
                </a:cubicBezTo>
                <a:cubicBezTo>
                  <a:pt x="3070535" y="2770719"/>
                  <a:pt x="3072630" y="2789382"/>
                  <a:pt x="3075709" y="2807855"/>
                </a:cubicBezTo>
                <a:cubicBezTo>
                  <a:pt x="3072630" y="2903297"/>
                  <a:pt x="3071921" y="2998846"/>
                  <a:pt x="3066473" y="3094182"/>
                </a:cubicBezTo>
                <a:cubicBezTo>
                  <a:pt x="3065749" y="3106855"/>
                  <a:pt x="3059324" y="3118606"/>
                  <a:pt x="3057237" y="3131127"/>
                </a:cubicBezTo>
                <a:cubicBezTo>
                  <a:pt x="3020338" y="3352521"/>
                  <a:pt x="3063447" y="3196684"/>
                  <a:pt x="3020291" y="3297382"/>
                </a:cubicBezTo>
                <a:cubicBezTo>
                  <a:pt x="3016456" y="3306331"/>
                  <a:pt x="3013730" y="3315730"/>
                  <a:pt x="3011055" y="3325091"/>
                </a:cubicBezTo>
                <a:cubicBezTo>
                  <a:pt x="3007568" y="3337297"/>
                  <a:pt x="3006819" y="3350369"/>
                  <a:pt x="3001818" y="3362037"/>
                </a:cubicBezTo>
                <a:cubicBezTo>
                  <a:pt x="2997445" y="3372240"/>
                  <a:pt x="2989503" y="3380510"/>
                  <a:pt x="2983346" y="3389746"/>
                </a:cubicBezTo>
                <a:cubicBezTo>
                  <a:pt x="2980267" y="3402061"/>
                  <a:pt x="2979109" y="3415023"/>
                  <a:pt x="2974109" y="3426691"/>
                </a:cubicBezTo>
                <a:cubicBezTo>
                  <a:pt x="2969736" y="3436894"/>
                  <a:pt x="2961144" y="3444762"/>
                  <a:pt x="2955637" y="3454400"/>
                </a:cubicBezTo>
                <a:cubicBezTo>
                  <a:pt x="2898838" y="3553800"/>
                  <a:pt x="2990590" y="3411206"/>
                  <a:pt x="2900218" y="3546764"/>
                </a:cubicBezTo>
                <a:cubicBezTo>
                  <a:pt x="2883797" y="3571395"/>
                  <a:pt x="2878656" y="3583034"/>
                  <a:pt x="2854037" y="3602182"/>
                </a:cubicBezTo>
                <a:cubicBezTo>
                  <a:pt x="2836512" y="3615812"/>
                  <a:pt x="2814317" y="3623428"/>
                  <a:pt x="2798618" y="3639127"/>
                </a:cubicBezTo>
                <a:cubicBezTo>
                  <a:pt x="2764025" y="3673721"/>
                  <a:pt x="2783301" y="3662706"/>
                  <a:pt x="2743200" y="3676073"/>
                </a:cubicBezTo>
                <a:cubicBezTo>
                  <a:pt x="2663789" y="3729014"/>
                  <a:pt x="2764262" y="3665542"/>
                  <a:pt x="2687782" y="3703782"/>
                </a:cubicBezTo>
                <a:cubicBezTo>
                  <a:pt x="2677853" y="3708746"/>
                  <a:pt x="2670217" y="3717747"/>
                  <a:pt x="2660073" y="3722255"/>
                </a:cubicBezTo>
                <a:cubicBezTo>
                  <a:pt x="2642279" y="3730163"/>
                  <a:pt x="2623128" y="3734569"/>
                  <a:pt x="2604655" y="3740727"/>
                </a:cubicBezTo>
                <a:cubicBezTo>
                  <a:pt x="2595419" y="3743806"/>
                  <a:pt x="2585654" y="3745610"/>
                  <a:pt x="2576946" y="3749964"/>
                </a:cubicBezTo>
                <a:cubicBezTo>
                  <a:pt x="2564631" y="3756122"/>
                  <a:pt x="2552656" y="3763013"/>
                  <a:pt x="2540000" y="3768437"/>
                </a:cubicBezTo>
                <a:cubicBezTo>
                  <a:pt x="2523385" y="3775557"/>
                  <a:pt x="2491569" y="3783304"/>
                  <a:pt x="2475346" y="3786909"/>
                </a:cubicBezTo>
                <a:cubicBezTo>
                  <a:pt x="2406490" y="3802211"/>
                  <a:pt x="2402143" y="3799566"/>
                  <a:pt x="2309091" y="3805382"/>
                </a:cubicBezTo>
                <a:lnTo>
                  <a:pt x="1985818" y="3823855"/>
                </a:lnTo>
                <a:lnTo>
                  <a:pt x="1394691" y="3814618"/>
                </a:lnTo>
                <a:cubicBezTo>
                  <a:pt x="1375971" y="3814083"/>
                  <a:pt x="1357812" y="3808030"/>
                  <a:pt x="1339273" y="3805382"/>
                </a:cubicBezTo>
                <a:cubicBezTo>
                  <a:pt x="1314700" y="3801872"/>
                  <a:pt x="1290012" y="3799225"/>
                  <a:pt x="1265382" y="3796146"/>
                </a:cubicBezTo>
                <a:cubicBezTo>
                  <a:pt x="1240752" y="3789988"/>
                  <a:pt x="1216624" y="3781263"/>
                  <a:pt x="1191491" y="3777673"/>
                </a:cubicBezTo>
                <a:cubicBezTo>
                  <a:pt x="1137501" y="3769960"/>
                  <a:pt x="1129287" y="3770007"/>
                  <a:pt x="1080655" y="3759200"/>
                </a:cubicBezTo>
                <a:cubicBezTo>
                  <a:pt x="1068263" y="3756446"/>
                  <a:pt x="1055868" y="3753612"/>
                  <a:pt x="1043709" y="3749964"/>
                </a:cubicBezTo>
                <a:cubicBezTo>
                  <a:pt x="1025058" y="3744369"/>
                  <a:pt x="1006764" y="3737649"/>
                  <a:pt x="988291" y="3731491"/>
                </a:cubicBezTo>
                <a:lnTo>
                  <a:pt x="960582" y="3722255"/>
                </a:lnTo>
                <a:cubicBezTo>
                  <a:pt x="951346" y="3719176"/>
                  <a:pt x="941581" y="3717372"/>
                  <a:pt x="932873" y="3713018"/>
                </a:cubicBezTo>
                <a:cubicBezTo>
                  <a:pt x="920558" y="3706861"/>
                  <a:pt x="908509" y="3700138"/>
                  <a:pt x="895927" y="3694546"/>
                </a:cubicBezTo>
                <a:cubicBezTo>
                  <a:pt x="862785" y="3679816"/>
                  <a:pt x="852510" y="3676994"/>
                  <a:pt x="822037" y="3666837"/>
                </a:cubicBezTo>
                <a:cubicBezTo>
                  <a:pt x="792321" y="3647026"/>
                  <a:pt x="792535" y="3645515"/>
                  <a:pt x="757382" y="3629891"/>
                </a:cubicBezTo>
                <a:cubicBezTo>
                  <a:pt x="742231" y="3623157"/>
                  <a:pt x="726030" y="3618833"/>
                  <a:pt x="711200" y="3611418"/>
                </a:cubicBezTo>
                <a:cubicBezTo>
                  <a:pt x="701271" y="3606454"/>
                  <a:pt x="693129" y="3598453"/>
                  <a:pt x="683491" y="3592946"/>
                </a:cubicBezTo>
                <a:cubicBezTo>
                  <a:pt x="671536" y="3586115"/>
                  <a:pt x="658500" y="3581304"/>
                  <a:pt x="646546" y="3574473"/>
                </a:cubicBezTo>
                <a:cubicBezTo>
                  <a:pt x="636908" y="3568965"/>
                  <a:pt x="628981" y="3560508"/>
                  <a:pt x="618837" y="3556000"/>
                </a:cubicBezTo>
                <a:cubicBezTo>
                  <a:pt x="601043" y="3548092"/>
                  <a:pt x="581145" y="3545585"/>
                  <a:pt x="563418" y="3537527"/>
                </a:cubicBezTo>
                <a:cubicBezTo>
                  <a:pt x="547075" y="3530098"/>
                  <a:pt x="533580" y="3517246"/>
                  <a:pt x="517237" y="3509818"/>
                </a:cubicBezTo>
                <a:cubicBezTo>
                  <a:pt x="499510" y="3501760"/>
                  <a:pt x="461818" y="3491346"/>
                  <a:pt x="461818" y="3491346"/>
                </a:cubicBezTo>
                <a:cubicBezTo>
                  <a:pt x="372483" y="3424344"/>
                  <a:pt x="467685" y="3489662"/>
                  <a:pt x="397164" y="3454400"/>
                </a:cubicBezTo>
                <a:cubicBezTo>
                  <a:pt x="325552" y="3418593"/>
                  <a:pt x="411386" y="3449904"/>
                  <a:pt x="341746" y="3426691"/>
                </a:cubicBezTo>
                <a:cubicBezTo>
                  <a:pt x="338667" y="3417455"/>
                  <a:pt x="337237" y="3407493"/>
                  <a:pt x="332509" y="3398982"/>
                </a:cubicBezTo>
                <a:cubicBezTo>
                  <a:pt x="321727" y="3379575"/>
                  <a:pt x="306986" y="3362602"/>
                  <a:pt x="295564" y="3343564"/>
                </a:cubicBezTo>
                <a:cubicBezTo>
                  <a:pt x="286328" y="3328170"/>
                  <a:pt x="276573" y="3313075"/>
                  <a:pt x="267855" y="3297382"/>
                </a:cubicBezTo>
                <a:cubicBezTo>
                  <a:pt x="218891" y="3209248"/>
                  <a:pt x="282283" y="3317004"/>
                  <a:pt x="230909" y="3214255"/>
                </a:cubicBezTo>
                <a:cubicBezTo>
                  <a:pt x="225945" y="3204326"/>
                  <a:pt x="217401" y="3196475"/>
                  <a:pt x="212437" y="3186546"/>
                </a:cubicBezTo>
                <a:cubicBezTo>
                  <a:pt x="208083" y="3177838"/>
                  <a:pt x="207035" y="3167786"/>
                  <a:pt x="203200" y="3158837"/>
                </a:cubicBezTo>
                <a:cubicBezTo>
                  <a:pt x="197776" y="3146181"/>
                  <a:pt x="190151" y="3134547"/>
                  <a:pt x="184727" y="3121891"/>
                </a:cubicBezTo>
                <a:cubicBezTo>
                  <a:pt x="180892" y="3112942"/>
                  <a:pt x="179326" y="3103131"/>
                  <a:pt x="175491" y="3094182"/>
                </a:cubicBezTo>
                <a:cubicBezTo>
                  <a:pt x="170067" y="3081527"/>
                  <a:pt x="162442" y="3069892"/>
                  <a:pt x="157018" y="3057237"/>
                </a:cubicBezTo>
                <a:cubicBezTo>
                  <a:pt x="153183" y="3048288"/>
                  <a:pt x="151201" y="3038643"/>
                  <a:pt x="147782" y="3029527"/>
                </a:cubicBezTo>
                <a:cubicBezTo>
                  <a:pt x="141961" y="3014003"/>
                  <a:pt x="134552" y="2999075"/>
                  <a:pt x="129309" y="2983346"/>
                </a:cubicBezTo>
                <a:cubicBezTo>
                  <a:pt x="125295" y="2971303"/>
                  <a:pt x="124087" y="2958443"/>
                  <a:pt x="120073" y="2946400"/>
                </a:cubicBezTo>
                <a:cubicBezTo>
                  <a:pt x="114830" y="2930671"/>
                  <a:pt x="106843" y="2915947"/>
                  <a:pt x="101600" y="2900218"/>
                </a:cubicBezTo>
                <a:cubicBezTo>
                  <a:pt x="93602" y="2876223"/>
                  <a:pt x="88614" y="2840870"/>
                  <a:pt x="83127" y="2817091"/>
                </a:cubicBezTo>
                <a:cubicBezTo>
                  <a:pt x="77418" y="2792353"/>
                  <a:pt x="72684" y="2767285"/>
                  <a:pt x="64655" y="2743200"/>
                </a:cubicBezTo>
                <a:cubicBezTo>
                  <a:pt x="61576" y="2733964"/>
                  <a:pt x="57779" y="2724936"/>
                  <a:pt x="55418" y="2715491"/>
                </a:cubicBezTo>
                <a:cubicBezTo>
                  <a:pt x="51610" y="2700261"/>
                  <a:pt x="49261" y="2684703"/>
                  <a:pt x="46182" y="2669309"/>
                </a:cubicBezTo>
                <a:cubicBezTo>
                  <a:pt x="48531" y="2624675"/>
                  <a:pt x="24340" y="2515659"/>
                  <a:pt x="73891" y="2466109"/>
                </a:cubicBezTo>
                <a:cubicBezTo>
                  <a:pt x="81740" y="2458260"/>
                  <a:pt x="92364" y="2453794"/>
                  <a:pt x="101600" y="2447637"/>
                </a:cubicBezTo>
                <a:cubicBezTo>
                  <a:pt x="104679" y="2438400"/>
                  <a:pt x="106483" y="2428635"/>
                  <a:pt x="110837" y="2419927"/>
                </a:cubicBezTo>
                <a:cubicBezTo>
                  <a:pt x="123697" y="2394207"/>
                  <a:pt x="136590" y="2384937"/>
                  <a:pt x="157018" y="2364509"/>
                </a:cubicBezTo>
                <a:cubicBezTo>
                  <a:pt x="190709" y="2263443"/>
                  <a:pt x="136976" y="2416532"/>
                  <a:pt x="184727" y="2309091"/>
                </a:cubicBezTo>
                <a:cubicBezTo>
                  <a:pt x="192635" y="2291297"/>
                  <a:pt x="197042" y="2272146"/>
                  <a:pt x="203200" y="2253673"/>
                </a:cubicBezTo>
                <a:lnTo>
                  <a:pt x="221673" y="2198255"/>
                </a:lnTo>
                <a:cubicBezTo>
                  <a:pt x="224752" y="2189019"/>
                  <a:pt x="228548" y="2179991"/>
                  <a:pt x="230909" y="2170546"/>
                </a:cubicBezTo>
                <a:lnTo>
                  <a:pt x="240146" y="2133600"/>
                </a:lnTo>
                <a:cubicBezTo>
                  <a:pt x="243106" y="2109920"/>
                  <a:pt x="259417" y="2051671"/>
                  <a:pt x="240146" y="2022764"/>
                </a:cubicBezTo>
                <a:cubicBezTo>
                  <a:pt x="233988" y="2013528"/>
                  <a:pt x="221673" y="2010449"/>
                  <a:pt x="212437" y="2004291"/>
                </a:cubicBezTo>
                <a:cubicBezTo>
                  <a:pt x="209358" y="1995055"/>
                  <a:pt x="209282" y="1984185"/>
                  <a:pt x="203200" y="1976582"/>
                </a:cubicBezTo>
                <a:cubicBezTo>
                  <a:pt x="196265" y="1967914"/>
                  <a:pt x="184019" y="1965216"/>
                  <a:pt x="175491" y="1958109"/>
                </a:cubicBezTo>
                <a:cubicBezTo>
                  <a:pt x="165456" y="1949747"/>
                  <a:pt x="155801" y="1940711"/>
                  <a:pt x="147782" y="1930400"/>
                </a:cubicBezTo>
                <a:cubicBezTo>
                  <a:pt x="134152" y="1912875"/>
                  <a:pt x="126536" y="1890680"/>
                  <a:pt x="110837" y="1874982"/>
                </a:cubicBezTo>
                <a:cubicBezTo>
                  <a:pt x="90407" y="1854552"/>
                  <a:pt x="77516" y="1845285"/>
                  <a:pt x="64655" y="1819564"/>
                </a:cubicBezTo>
                <a:cubicBezTo>
                  <a:pt x="60301" y="1810856"/>
                  <a:pt x="59772" y="1800563"/>
                  <a:pt x="55418" y="1791855"/>
                </a:cubicBezTo>
                <a:cubicBezTo>
                  <a:pt x="11511" y="1704041"/>
                  <a:pt x="66127" y="1851690"/>
                  <a:pt x="18473" y="1708727"/>
                </a:cubicBezTo>
                <a:lnTo>
                  <a:pt x="9237" y="1681018"/>
                </a:lnTo>
                <a:lnTo>
                  <a:pt x="0" y="1653309"/>
                </a:lnTo>
                <a:cubicBezTo>
                  <a:pt x="3079" y="1625600"/>
                  <a:pt x="4998" y="1597737"/>
                  <a:pt x="9237" y="1570182"/>
                </a:cubicBezTo>
                <a:cubicBezTo>
                  <a:pt x="14048" y="1538909"/>
                  <a:pt x="19664" y="1533685"/>
                  <a:pt x="27709" y="1505527"/>
                </a:cubicBezTo>
                <a:cubicBezTo>
                  <a:pt x="31196" y="1493321"/>
                  <a:pt x="33298" y="1480741"/>
                  <a:pt x="36946" y="1468582"/>
                </a:cubicBezTo>
                <a:cubicBezTo>
                  <a:pt x="42541" y="1449931"/>
                  <a:pt x="44617" y="1429365"/>
                  <a:pt x="55418" y="1413164"/>
                </a:cubicBezTo>
                <a:lnTo>
                  <a:pt x="92364" y="1357746"/>
                </a:lnTo>
                <a:lnTo>
                  <a:pt x="110837" y="1302327"/>
                </a:lnTo>
                <a:cubicBezTo>
                  <a:pt x="113916" y="1293091"/>
                  <a:pt x="114672" y="1282719"/>
                  <a:pt x="120073" y="1274618"/>
                </a:cubicBezTo>
                <a:lnTo>
                  <a:pt x="138546" y="1246909"/>
                </a:lnTo>
                <a:lnTo>
                  <a:pt x="157018" y="1191491"/>
                </a:lnTo>
                <a:cubicBezTo>
                  <a:pt x="160097" y="1182255"/>
                  <a:pt x="160855" y="1171883"/>
                  <a:pt x="166255" y="1163782"/>
                </a:cubicBezTo>
                <a:cubicBezTo>
                  <a:pt x="172412" y="1154546"/>
                  <a:pt x="179763" y="1146002"/>
                  <a:pt x="184727" y="1136073"/>
                </a:cubicBezTo>
                <a:cubicBezTo>
                  <a:pt x="192112" y="1121302"/>
                  <a:pt x="199252" y="1085238"/>
                  <a:pt x="203200" y="1071418"/>
                </a:cubicBezTo>
                <a:cubicBezTo>
                  <a:pt x="212329" y="1039467"/>
                  <a:pt x="218707" y="1036081"/>
                  <a:pt x="221673" y="997527"/>
                </a:cubicBezTo>
                <a:cubicBezTo>
                  <a:pt x="223562" y="972970"/>
                  <a:pt x="229370" y="951345"/>
                  <a:pt x="230909" y="94210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01CE02F-7C18-4EEA-BF71-B5AB05D6429C}"/>
              </a:ext>
            </a:extLst>
          </p:cNvPr>
          <p:cNvSpPr/>
          <p:nvPr/>
        </p:nvSpPr>
        <p:spPr>
          <a:xfrm>
            <a:off x="7232073" y="1810327"/>
            <a:ext cx="3195782" cy="3482109"/>
          </a:xfrm>
          <a:custGeom>
            <a:avLst/>
            <a:gdLst>
              <a:gd name="connsiteX0" fmla="*/ 0 w 3195782"/>
              <a:gd name="connsiteY0" fmla="*/ 1450109 h 3482109"/>
              <a:gd name="connsiteX1" fmla="*/ 1265382 w 3195782"/>
              <a:gd name="connsiteY1" fmla="*/ 0 h 3482109"/>
              <a:gd name="connsiteX2" fmla="*/ 3195782 w 3195782"/>
              <a:gd name="connsiteY2" fmla="*/ 766618 h 3482109"/>
              <a:gd name="connsiteX3" fmla="*/ 2890982 w 3195782"/>
              <a:gd name="connsiteY3" fmla="*/ 2881745 h 3482109"/>
              <a:gd name="connsiteX4" fmla="*/ 1182255 w 3195782"/>
              <a:gd name="connsiteY4" fmla="*/ 3482109 h 3482109"/>
              <a:gd name="connsiteX5" fmla="*/ 0 w 3195782"/>
              <a:gd name="connsiteY5" fmla="*/ 1450109 h 348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5782" h="3482109">
                <a:moveTo>
                  <a:pt x="0" y="1450109"/>
                </a:moveTo>
                <a:lnTo>
                  <a:pt x="1265382" y="0"/>
                </a:lnTo>
                <a:lnTo>
                  <a:pt x="3195782" y="766618"/>
                </a:lnTo>
                <a:lnTo>
                  <a:pt x="2890982" y="2881745"/>
                </a:lnTo>
                <a:lnTo>
                  <a:pt x="1182255" y="3482109"/>
                </a:lnTo>
                <a:lnTo>
                  <a:pt x="0" y="145010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cc5ec503_0_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Perimeters Containing Single Components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Google Shape;167;g70cc5ec503_0_6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62709" y="1520825"/>
                <a:ext cx="10515600" cy="43512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dirty="0"/>
                  <a:t>In a potential optimal solution:</a:t>
                </a:r>
              </a:p>
              <a:p>
                <a:pPr indent="-457200"/>
                <a:r>
                  <a:rPr lang="en-US" dirty="0"/>
                  <a:t>For a given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each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robots assigned to guard it must each guard a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indent="-457200"/>
                <a:r>
                  <a:rPr lang="en-US" dirty="0"/>
                  <a:t>For (at least) one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it holds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(the maximal single robot coverage length)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Thus, one can try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all possible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find the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is feasible.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will be named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respectively.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will be the smallest among all computed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indent="-457200"/>
                <a:endParaRPr dirty="0"/>
              </a:p>
            </p:txBody>
          </p:sp>
        </mc:Choice>
        <mc:Fallback>
          <p:sp>
            <p:nvSpPr>
              <p:cNvPr id="167" name="Google Shape;167;g70cc5ec503_0_6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2709" y="1520825"/>
                <a:ext cx="10515600" cy="4351200"/>
              </a:xfrm>
              <a:prstGeom prst="rect">
                <a:avLst/>
              </a:prstGeom>
              <a:blipFill>
                <a:blip r:embed="rId3"/>
                <a:stretch>
                  <a:fillRect l="-1217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CB4F-207E-4E7E-A695-D9750517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2E7B244-3444-487F-B6E7-E852F790BA5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Can use binary search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dirty="0"/>
                  <a:t> the minimum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is feasible for a given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we start by first examining the longest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only up to one candidate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dirty="0"/>
                  <a:t>  per any remaining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the potential to produce a better result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).</a:t>
                </a:r>
                <a:endParaRPr lang="aa-ET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2E7B244-3444-487F-B6E7-E852F790BA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21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897</Words>
  <Application>Microsoft Office PowerPoint</Application>
  <PresentationFormat>Widescreen</PresentationFormat>
  <Paragraphs>98</Paragraphs>
  <Slides>24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Efficient Algorithms for Optimal Perimeter Guarding</vt:lpstr>
      <vt:lpstr>Problem description and examples</vt:lpstr>
      <vt:lpstr>Basic notations</vt:lpstr>
      <vt:lpstr>Notations</vt:lpstr>
      <vt:lpstr>Optimal Perimeter Guarding (OPG)</vt:lpstr>
      <vt:lpstr>Perimeters Containing Single Components</vt:lpstr>
      <vt:lpstr>Perimeters Containing Single Components</vt:lpstr>
      <vt:lpstr>Perimeters Containing Single Components</vt:lpstr>
      <vt:lpstr>Improvements</vt:lpstr>
      <vt:lpstr>Examining the longest P_i first</vt:lpstr>
      <vt:lpstr>Perimeters Containing Single Components</vt:lpstr>
      <vt:lpstr>Perimeters Containing Single Components</vt:lpstr>
      <vt:lpstr>Single Perimeter Containing Multiple Components</vt:lpstr>
      <vt:lpstr>Single Perimeter Containing Multiple Components</vt:lpstr>
      <vt:lpstr>Lemma – No gap needs to be “partially covered” by a robot</vt:lpstr>
      <vt:lpstr>Notations 2.0</vt:lpstr>
      <vt:lpstr>Proposition 2 - Some gap must be skipped</vt:lpstr>
      <vt:lpstr>Proposition 3 - There are OPG instances in which the biggest gap must be covered.   </vt:lpstr>
      <vt:lpstr>Proposition 4</vt:lpstr>
      <vt:lpstr>Theorem 5</vt:lpstr>
      <vt:lpstr>Single Perimeter Containing Multiple Components</vt:lpstr>
      <vt:lpstr>"feasibility check"</vt:lpstr>
      <vt:lpstr>Variants and results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Algorithms for Optimal Perimeter Guarding</dc:title>
  <dc:creator>Nir Goren</dc:creator>
  <cp:lastModifiedBy>Nir Goren</cp:lastModifiedBy>
  <cp:revision>25</cp:revision>
  <dcterms:created xsi:type="dcterms:W3CDTF">2019-11-11T22:26:41Z</dcterms:created>
  <dcterms:modified xsi:type="dcterms:W3CDTF">2019-11-18T12:08:57Z</dcterms:modified>
</cp:coreProperties>
</file>